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209CC-E110-4BA6-BD5A-83FB6C8A1038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5D0B9-D852-482C-B964-7C174D33C5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 Didst Leave Thy Thr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76200"/>
            <a:ext cx="3352800" cy="6096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>
                <a:solidFill>
                  <a:schemeClr val="bg1"/>
                </a:solidFill>
              </a:rPr>
              <a:t>冠も天の座</a:t>
            </a:r>
            <a:r>
              <a:rPr lang="ja-JP" altLang="en-US" b="1" smtClean="0">
                <a:solidFill>
                  <a:schemeClr val="bg1"/>
                </a:solidFill>
              </a:rPr>
              <a:t>も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/>
              <a:t/>
            </a:r>
            <a:br>
              <a:rPr lang="ja-JP" altLang="en-US" b="1"/>
            </a:br>
            <a:r>
              <a:rPr lang="ja-JP" altLang="en-US" b="1"/>
              <a:t/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4191000" cy="5029200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1. 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</a:t>
            </a:r>
            <a:r>
              <a:rPr lang="ja-JP" altLang="en-US" sz="1600" b="1" smtClean="0">
                <a:solidFill>
                  <a:schemeClr val="bg1"/>
                </a:solidFill>
              </a:rPr>
              <a:t>冠</a:t>
            </a:r>
            <a:r>
              <a:rPr lang="ja-JP" altLang="en-US" sz="1600" b="1" smtClean="0">
                <a:solidFill>
                  <a:schemeClr val="bg1"/>
                </a:solidFill>
              </a:rPr>
              <a:t>も天の座も　惜しまずに捨てて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地にくだるみ子イエスを　泊める部屋はない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おいでください　イエスよ　ここに　この胸に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2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.  </a:t>
            </a:r>
            <a:r>
              <a:rPr lang="ja-JP" altLang="en-US" sz="1600" b="1" smtClean="0">
                <a:solidFill>
                  <a:schemeClr val="bg1"/>
                </a:solidFill>
              </a:rPr>
              <a:t>みつかいが声高く　栄光うたうとき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み子イエスは馬小屋で　うぶ声をあげた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おいでください　イエスよ　ここに　この胸に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3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.  </a:t>
            </a:r>
            <a:r>
              <a:rPr lang="ja-JP" altLang="en-US" sz="1600" b="1" smtClean="0">
                <a:solidFill>
                  <a:schemeClr val="bg1"/>
                </a:solidFill>
              </a:rPr>
              <a:t>きつねには穴があり　鳥に巣はあるが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神の子の休まれる　寝床は荒れ野だ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おいでください　イエスよ　ここに　この胸に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4. 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</a:t>
            </a:r>
            <a:r>
              <a:rPr lang="ja-JP" altLang="en-US" sz="1600" b="1" smtClean="0">
                <a:solidFill>
                  <a:schemeClr val="bg1"/>
                </a:solidFill>
              </a:rPr>
              <a:t>悲</a:t>
            </a:r>
            <a:r>
              <a:rPr lang="ja-JP" altLang="en-US" sz="1600" b="1" smtClean="0">
                <a:solidFill>
                  <a:schemeClr val="bg1"/>
                </a:solidFill>
              </a:rPr>
              <a:t>しみ悩む者を　解き放つイエスを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ゴルゴタで苦しめた　人の罪深さ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おいでください　イエスよ　ここに　この胸に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5. 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</a:t>
            </a:r>
            <a:r>
              <a:rPr lang="ja-JP" altLang="en-US" sz="1600" b="1" smtClean="0">
                <a:solidFill>
                  <a:schemeClr val="bg1"/>
                </a:solidFill>
              </a:rPr>
              <a:t>天</a:t>
            </a:r>
            <a:r>
              <a:rPr lang="ja-JP" altLang="en-US" sz="1600" b="1" smtClean="0">
                <a:solidFill>
                  <a:schemeClr val="bg1"/>
                </a:solidFill>
              </a:rPr>
              <a:t>国に永遠の部屋を備えられ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勝利の主は私を　みもとに呼ばれる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喜びにあふれて　主のもとに行</a:t>
            </a:r>
            <a:r>
              <a:rPr lang="ja-JP" altLang="en-US" sz="1600" b="1" smtClean="0">
                <a:solidFill>
                  <a:schemeClr val="bg1"/>
                </a:solidFill>
              </a:rPr>
              <a:t>こ</a:t>
            </a:r>
            <a:r>
              <a:rPr lang="ja-JP" altLang="en-US" sz="1600" b="1" smtClean="0">
                <a:solidFill>
                  <a:schemeClr val="bg1"/>
                </a:solidFill>
              </a:rPr>
              <a:t>う</a:t>
            </a:r>
            <a:endParaRPr lang="en-US" altLang="ja-JP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冠も天の座も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み位をもみかむりをも   </dc:title>
  <dc:creator>FRONT</dc:creator>
  <cp:lastModifiedBy>FRONT</cp:lastModifiedBy>
  <cp:revision>7</cp:revision>
  <dcterms:created xsi:type="dcterms:W3CDTF">2025-10-10T01:04:58Z</dcterms:created>
  <dcterms:modified xsi:type="dcterms:W3CDTF">2025-10-10T16:15:21Z</dcterms:modified>
</cp:coreProperties>
</file>