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15A24-0584-497C-A40F-F189BF01F54F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1D3F5-4A94-4FB3-BCFB-E15EE16E55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全能醫治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685800"/>
            <a:ext cx="2971800" cy="3810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全能醫治者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0"/>
            <a:ext cx="3200400" cy="3581400"/>
          </a:xfrm>
        </p:spPr>
        <p:txBody>
          <a:bodyPr>
            <a:normAutofit/>
          </a:bodyPr>
          <a:lstStyle/>
          <a:p>
            <a:pPr algn="l"/>
            <a:r>
              <a:rPr lang="zh-CN" alt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你是我神 来医治我</a:t>
            </a:r>
          </a:p>
          <a:p>
            <a:pPr algn="l"/>
            <a:r>
              <a:rPr lang="zh-CN" alt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你是全能医治者</a:t>
            </a:r>
          </a:p>
          <a:p>
            <a:pPr algn="l"/>
            <a:r>
              <a:rPr lang="zh-CN" alt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你已发命 来医治我疾病</a:t>
            </a:r>
          </a:p>
          <a:p>
            <a:pPr algn="l"/>
            <a:r>
              <a:rPr lang="zh-CN" alt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你是我神 来医治我</a:t>
            </a:r>
          </a:p>
          <a:p>
            <a:pPr algn="l"/>
            <a:endParaRPr lang="zh-CN" altLang="en-US" sz="2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mSun" pitchFamily="2" charset="-122"/>
                <a:ea typeface="SimSun" pitchFamily="2" charset="-122"/>
              </a:rPr>
              <a:t>祢是我神 來醫治我  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mSun" pitchFamily="2" charset="-122"/>
                <a:ea typeface="SimSun" pitchFamily="2" charset="-122"/>
              </a:rPr>
              <a:t>祢是全能醫治者  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mSun" pitchFamily="2" charset="-122"/>
                <a:ea typeface="SimSun" pitchFamily="2" charset="-122"/>
              </a:rPr>
              <a:t>祢已發命 來醫治我疾病  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mSun" pitchFamily="2" charset="-122"/>
                <a:ea typeface="SimSun" pitchFamily="2" charset="-122"/>
              </a:rPr>
              <a:t>祢是我神 來醫治我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SimSun" pitchFamily="2" charset="-122"/>
              <a:ea typeface="SimSun" pitchFamily="2" charset="-122"/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66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全能醫治者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全能醫治者 </dc:title>
  <dc:creator>FRONT</dc:creator>
  <cp:lastModifiedBy>FRONT</cp:lastModifiedBy>
  <cp:revision>10</cp:revision>
  <dcterms:created xsi:type="dcterms:W3CDTF">2025-10-15T02:37:05Z</dcterms:created>
  <dcterms:modified xsi:type="dcterms:W3CDTF">2025-10-18T23:03:30Z</dcterms:modified>
</cp:coreProperties>
</file>