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23B66-A7EF-4DF9-9085-AE88CF09B0A7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7685-5D88-40D0-80FE-AE5BB3D1EE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シャイン、ジーザス、シャイ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シャ</a:t>
            </a:r>
            <a:r>
              <a:rPr lang="ja-JP" altLang="en-US" b="1" smtClean="0"/>
              <a:t>イン、ジーザス、シャ</a:t>
            </a:r>
            <a:r>
              <a:rPr lang="ja-JP" altLang="en-US" b="1" smtClean="0"/>
              <a:t>イ</a:t>
            </a:r>
            <a:r>
              <a:rPr lang="ja-JP" altLang="en-US" b="1" smtClean="0"/>
              <a:t>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4191000" cy="43434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愛の光 かが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暗闇を 照らし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出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が主 イェス 世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自由を 与える 力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いのちの みことば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輝け 主の 栄光 地の </a:t>
            </a:r>
            <a:r>
              <a:rPr lang="ja-JP" altLang="en-US" b="1" smtClean="0">
                <a:solidFill>
                  <a:srgbClr val="FF0000"/>
                </a:solidFill>
              </a:rPr>
              <a:t>上</a:t>
            </a:r>
            <a:r>
              <a:rPr lang="ja-JP" altLang="en-US" b="1" smtClean="0">
                <a:solidFill>
                  <a:srgbClr val="FF0000"/>
                </a:solidFill>
              </a:rPr>
              <a:t>に</a:t>
            </a:r>
            <a:r>
              <a:rPr lang="ja-JP" altLang="en-US" b="1" smtClean="0">
                <a:solidFill>
                  <a:srgbClr val="FF0000"/>
                </a:solidFill>
              </a:rPr>
              <a:t>　　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心を 燃やしたまえ</a:t>
            </a:r>
            <a:r>
              <a:rPr lang="ja-JP" altLang="en-US" b="1" smtClean="0">
                <a:solidFill>
                  <a:srgbClr val="FF0000"/>
                </a:solidFill>
              </a:rPr>
              <a:t>　</a:t>
            </a:r>
            <a:endParaRPr lang="ja-JP" altLang="en-US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溢</a:t>
            </a:r>
            <a:r>
              <a:rPr lang="ja-JP" altLang="en-US" b="1" smtClean="0">
                <a:solidFill>
                  <a:srgbClr val="FF0000"/>
                </a:solidFill>
              </a:rPr>
              <a:t>れよ  主の 恵み あわ</a:t>
            </a:r>
            <a:r>
              <a:rPr lang="ja-JP" altLang="en-US" b="1" smtClean="0">
                <a:solidFill>
                  <a:srgbClr val="FF0000"/>
                </a:solidFill>
              </a:rPr>
              <a:t>れ</a:t>
            </a:r>
            <a:r>
              <a:rPr lang="ja-JP" altLang="en-US" b="1" smtClean="0">
                <a:solidFill>
                  <a:srgbClr val="FF0000"/>
                </a:solidFill>
              </a:rPr>
              <a:t>み</a:t>
            </a:r>
            <a:endParaRPr lang="ja-JP" altLang="en-US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この 地を 生かしたま</a:t>
            </a:r>
            <a:r>
              <a:rPr lang="ja-JP" altLang="en-US" b="1" smtClean="0">
                <a:solidFill>
                  <a:srgbClr val="FF0000"/>
                </a:solidFill>
              </a:rPr>
              <a:t>え 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シャイン、ジーザス、シャイン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シャイン、ジーザス、シャイン </dc:title>
  <dc:creator>FRONT</dc:creator>
  <cp:lastModifiedBy>FRONT</cp:lastModifiedBy>
  <cp:revision>7</cp:revision>
  <dcterms:created xsi:type="dcterms:W3CDTF">2025-09-29T16:05:30Z</dcterms:created>
  <dcterms:modified xsi:type="dcterms:W3CDTF">2025-10-01T15:06:47Z</dcterms:modified>
</cp:coreProperties>
</file>