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C2DE-B7E1-48F3-BB10-47B24D364CA1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BC1D-250B-4D1F-A13B-F1EE51359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C2DE-B7E1-48F3-BB10-47B24D364CA1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BC1D-250B-4D1F-A13B-F1EE51359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C2DE-B7E1-48F3-BB10-47B24D364CA1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BC1D-250B-4D1F-A13B-F1EE51359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C2DE-B7E1-48F3-BB10-47B24D364CA1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BC1D-250B-4D1F-A13B-F1EE51359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C2DE-B7E1-48F3-BB10-47B24D364CA1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BC1D-250B-4D1F-A13B-F1EE51359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C2DE-B7E1-48F3-BB10-47B24D364CA1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BC1D-250B-4D1F-A13B-F1EE51359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C2DE-B7E1-48F3-BB10-47B24D364CA1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BC1D-250B-4D1F-A13B-F1EE51359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C2DE-B7E1-48F3-BB10-47B24D364CA1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BC1D-250B-4D1F-A13B-F1EE51359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C2DE-B7E1-48F3-BB10-47B24D364CA1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BC1D-250B-4D1F-A13B-F1EE51359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C2DE-B7E1-48F3-BB10-47B24D364CA1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BC1D-250B-4D1F-A13B-F1EE51359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C2DE-B7E1-48F3-BB10-47B24D364CA1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0BC1D-250B-4D1F-A13B-F1EE51359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5C2DE-B7E1-48F3-BB10-47B24D364CA1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0BC1D-250B-4D1F-A13B-F1EE51359D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e God That Healeth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わたしは主、癒し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533400"/>
            <a:ext cx="4419600" cy="609600"/>
          </a:xfrm>
        </p:spPr>
        <p:txBody>
          <a:bodyPr>
            <a:normAutofit fontScale="90000"/>
          </a:bodyPr>
          <a:lstStyle/>
          <a:p>
            <a:r>
              <a:rPr lang="ja-JP" altLang="en-US" b="1"/>
              <a:t>わたしは主、癒し</a:t>
            </a:r>
            <a:r>
              <a:rPr lang="ja-JP" altLang="en-US" b="1" smtClean="0"/>
              <a:t>主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743200"/>
            <a:ext cx="2667000" cy="3733800"/>
          </a:xfrm>
        </p:spPr>
        <p:txBody>
          <a:bodyPr>
            <a:noAutofit/>
          </a:bodyPr>
          <a:lstStyle/>
          <a:p>
            <a:pPr algn="l"/>
            <a:r>
              <a:rPr lang="ja-JP" altLang="en-US" sz="2000" b="1" smtClean="0">
                <a:solidFill>
                  <a:schemeClr val="tx1"/>
                </a:solidFill>
              </a:rPr>
              <a:t>わたしは主 いやし</a:t>
            </a:r>
            <a:r>
              <a:rPr lang="ja-JP" altLang="en-US" sz="2000" b="1" smtClean="0">
                <a:solidFill>
                  <a:schemeClr val="tx1"/>
                </a:solidFill>
              </a:rPr>
              <a:t>主</a:t>
            </a:r>
            <a:endParaRPr lang="ja-JP" altLang="en-US" sz="2000" b="1" smtClean="0">
              <a:solidFill>
                <a:schemeClr val="tx1"/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/>
                </a:solidFill>
              </a:rPr>
              <a:t>あなたをいや</a:t>
            </a:r>
            <a:r>
              <a:rPr lang="ja-JP" altLang="en-US" sz="2000" b="1" smtClean="0">
                <a:solidFill>
                  <a:schemeClr val="tx1"/>
                </a:solidFill>
              </a:rPr>
              <a:t>す</a:t>
            </a:r>
            <a:endParaRPr lang="ja-JP" altLang="en-US" sz="2000" b="1" smtClean="0">
              <a:solidFill>
                <a:schemeClr val="tx1"/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/>
                </a:solidFill>
              </a:rPr>
              <a:t>あなたはいやされ</a:t>
            </a:r>
            <a:r>
              <a:rPr lang="ja-JP" altLang="en-US" sz="2000" b="1" smtClean="0">
                <a:solidFill>
                  <a:schemeClr val="tx1"/>
                </a:solidFill>
              </a:rPr>
              <a:t>た</a:t>
            </a:r>
            <a:endParaRPr lang="ja-JP" altLang="en-US" sz="2000" b="1" smtClean="0">
              <a:solidFill>
                <a:schemeClr val="tx1"/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/>
                </a:solidFill>
              </a:rPr>
              <a:t>わたしのことば</a:t>
            </a:r>
            <a:r>
              <a:rPr lang="ja-JP" altLang="en-US" sz="2000" b="1" smtClean="0">
                <a:solidFill>
                  <a:schemeClr val="tx1"/>
                </a:solidFill>
              </a:rPr>
              <a:t>で</a:t>
            </a:r>
            <a:endParaRPr lang="ja-JP" altLang="en-US" sz="2000" b="1" smtClean="0">
              <a:solidFill>
                <a:schemeClr val="tx1"/>
              </a:solidFill>
            </a:endParaRPr>
          </a:p>
          <a:p>
            <a:pPr algn="l"/>
            <a:endParaRPr lang="en-US" altLang="ja-JP" sz="2000" b="1" dirty="0" smtClean="0">
              <a:solidFill>
                <a:schemeClr val="tx1"/>
              </a:solidFill>
            </a:endParaRPr>
          </a:p>
          <a:p>
            <a:pPr algn="l"/>
            <a:endParaRPr lang="ja-JP" altLang="en-US" sz="2000" b="1" smtClean="0">
              <a:solidFill>
                <a:schemeClr val="tx1"/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/>
                </a:solidFill>
              </a:rPr>
              <a:t>あなたは主 いやし</a:t>
            </a:r>
            <a:r>
              <a:rPr lang="ja-JP" altLang="en-US" sz="2000" b="1" smtClean="0">
                <a:solidFill>
                  <a:schemeClr val="tx1"/>
                </a:solidFill>
              </a:rPr>
              <a:t>主</a:t>
            </a:r>
            <a:endParaRPr lang="en-US" altLang="ja-JP" sz="2000" b="1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/>
                </a:solidFill>
              </a:rPr>
              <a:t>わ</a:t>
            </a:r>
            <a:r>
              <a:rPr lang="ja-JP" altLang="en-US" sz="2000" b="1" smtClean="0">
                <a:solidFill>
                  <a:schemeClr val="tx1"/>
                </a:solidFill>
              </a:rPr>
              <a:t>たしをいやす</a:t>
            </a:r>
          </a:p>
          <a:p>
            <a:pPr algn="l"/>
            <a:r>
              <a:rPr lang="ja-JP" altLang="en-US" sz="2000" b="1" smtClean="0">
                <a:solidFill>
                  <a:schemeClr val="tx1"/>
                </a:solidFill>
              </a:rPr>
              <a:t>わたしいやされた</a:t>
            </a:r>
          </a:p>
          <a:p>
            <a:pPr algn="l"/>
            <a:r>
              <a:rPr lang="ja-JP" altLang="en-US" sz="2000" b="1" smtClean="0">
                <a:solidFill>
                  <a:schemeClr val="tx1"/>
                </a:solidFill>
              </a:rPr>
              <a:t>あなたのみことば</a:t>
            </a:r>
            <a:r>
              <a:rPr lang="ja-JP" altLang="en-US" sz="2000" b="1" smtClean="0">
                <a:solidFill>
                  <a:schemeClr val="tx1"/>
                </a:solidFill>
              </a:rPr>
              <a:t>で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75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わたしは主、癒し主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わたしは主、癒し主 JAPAN</dc:title>
  <dc:creator>FRONT</dc:creator>
  <cp:lastModifiedBy>FRONT</cp:lastModifiedBy>
  <cp:revision>13</cp:revision>
  <dcterms:created xsi:type="dcterms:W3CDTF">2025-10-15T01:31:49Z</dcterms:created>
  <dcterms:modified xsi:type="dcterms:W3CDTF">2025-10-17T15:49:59Z</dcterms:modified>
</cp:coreProperties>
</file>