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5675-B325-4D0D-8478-25ACFDD73110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A4FBA-FC5B-41B0-82E3-E600A1B598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おおいなる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1"/>
            <a:ext cx="3352800" cy="6858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おおいなる</a:t>
            </a:r>
            <a:r>
              <a:rPr lang="ja-JP" altLang="en-US" b="1" smtClean="0"/>
              <a:t>神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5029200" cy="2743200"/>
          </a:xfrm>
        </p:spPr>
        <p:txBody>
          <a:bodyPr>
            <a:normAutofit/>
          </a:bodyPr>
          <a:lstStyle/>
          <a:p>
            <a:pPr algn="l"/>
            <a:r>
              <a:rPr lang="ja-JP" altLang="en-US" sz="2400" b="1" smtClean="0">
                <a:solidFill>
                  <a:schemeClr val="tx1"/>
                </a:solidFill>
              </a:rPr>
              <a:t>知恵と力と愛で　世界を治めている</a:t>
            </a:r>
          </a:p>
          <a:p>
            <a:pPr algn="l"/>
            <a:r>
              <a:rPr lang="ja-JP" altLang="en-US" sz="2400" b="1" smtClean="0">
                <a:solidFill>
                  <a:schemeClr val="tx1"/>
                </a:solidFill>
              </a:rPr>
              <a:t>大いなる方、われらの神</a:t>
            </a:r>
          </a:p>
          <a:p>
            <a:pPr algn="l"/>
            <a:r>
              <a:rPr lang="ja-JP" altLang="en-US" sz="2400" b="1" smtClean="0">
                <a:solidFill>
                  <a:schemeClr val="tx1"/>
                </a:solidFill>
              </a:rPr>
              <a:t>知恵と力と愛で　世界を治めている</a:t>
            </a:r>
          </a:p>
          <a:p>
            <a:pPr algn="l"/>
            <a:r>
              <a:rPr lang="ja-JP" altLang="en-US" sz="2400" b="1" smtClean="0">
                <a:solidFill>
                  <a:schemeClr val="tx1"/>
                </a:solidFill>
              </a:rPr>
              <a:t>大いなる方、われらの神</a:t>
            </a:r>
          </a:p>
          <a:p>
            <a:pPr algn="l"/>
            <a:r>
              <a:rPr lang="ja-JP" altLang="en-US" sz="2400" b="1" smtClean="0">
                <a:solidFill>
                  <a:schemeClr val="tx1"/>
                </a:solidFill>
              </a:rPr>
              <a:t>おおいなる神、われらの神</a:t>
            </a:r>
          </a:p>
          <a:p>
            <a:pPr algn="l"/>
            <a:r>
              <a:rPr lang="ja-JP" altLang="en-US" sz="2400" b="1" smtClean="0">
                <a:solidFill>
                  <a:schemeClr val="tx1"/>
                </a:solidFill>
              </a:rPr>
              <a:t>おおいなる神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おおいなる神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おおいなる神 japan</dc:title>
  <dc:creator>FRONT</dc:creator>
  <cp:lastModifiedBy>FRONT</cp:lastModifiedBy>
  <cp:revision>6</cp:revision>
  <dcterms:created xsi:type="dcterms:W3CDTF">2025-10-23T16:36:43Z</dcterms:created>
  <dcterms:modified xsi:type="dcterms:W3CDTF">2025-10-27T15:27:46Z</dcterms:modified>
</cp:coreProperties>
</file>