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03F7E-A0F3-4E19-8CB6-ED3A0A54045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0A3F5-2245-4A78-9962-C483F29860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autiful 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ผู้ไถ่ที่งามเลิ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5334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ผู้</a:t>
            </a:r>
            <a:r>
              <a:rPr lang="th-TH" b="1" dirty="0"/>
              <a:t>ไถ่ที่งามเลิศ 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6019800" cy="4343400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/>
                </a:solidFill>
              </a:rPr>
              <a:t>เยซู ผู้ไถ่ที่งามเลิศ</a:t>
            </a:r>
          </a:p>
          <a:p>
            <a:pPr algn="l"/>
            <a:r>
              <a:rPr lang="th-TH" sz="1800" b="1" dirty="0" smtClean="0">
                <a:solidFill>
                  <a:schemeClr val="tx1"/>
                </a:solidFill>
              </a:rPr>
              <a:t>พระบารมีสูงเด่น องค์จอมราชันย์</a:t>
            </a:r>
          </a:p>
          <a:p>
            <a:pPr algn="l"/>
            <a:r>
              <a:rPr lang="th-TH" sz="1800" b="1" dirty="0" smtClean="0">
                <a:solidFill>
                  <a:schemeClr val="tx1"/>
                </a:solidFill>
              </a:rPr>
              <a:t>บุตรพระเจ้า บริสุทธิ์เที่ยงธรรม</a:t>
            </a:r>
          </a:p>
          <a:p>
            <a:pPr algn="l"/>
            <a:r>
              <a:rPr lang="th-TH" sz="1800" b="1" dirty="0" smtClean="0">
                <a:solidFill>
                  <a:schemeClr val="tx1"/>
                </a:solidFill>
              </a:rPr>
              <a:t>พระผู้ไถ่อัศจรรย์ ดาวประจำรุ่ง</a:t>
            </a:r>
          </a:p>
          <a:p>
            <a:pPr algn="l"/>
            <a:endParaRPr lang="th-TH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 :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เหล่าสวรรค์ร่วมป่าวสรรเสริญ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สรรพสิ่งก้มกราบ นมัสการ</a:t>
            </a:r>
          </a:p>
          <a:p>
            <a:pPr algn="l"/>
            <a:endParaRPr lang="th-TH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: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นามอัศจรรย์ พระฉายงดงาม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พระนามเหนือนามทั้งปวง อยู่เหนือโลกา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นามอัศจรรย์ พระฉายงดงาม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พระนามเยซู  พระนามเหนือนามทั้งปวง  เยซู</a:t>
            </a:r>
          </a:p>
          <a:p>
            <a:pPr algn="l"/>
            <a:endParaRPr lang="th-TH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:</a:t>
            </a:r>
          </a:p>
          <a:p>
            <a:pPr algn="l"/>
            <a:r>
              <a:rPr lang="th-TH" sz="1800" b="1" dirty="0" smtClean="0">
                <a:solidFill>
                  <a:schemeClr val="tx1"/>
                </a:solidFill>
              </a:rPr>
              <a:t>ข้าร้องสรรเสริญนิจนิรันดร์ ข้ารักพระเยซู ข้ารักพระเยซู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ผู้ไถ่ที่งามเลิศ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ผู้ไถ่ที่งามเลิศ  </dc:title>
  <dc:creator>FRONT</dc:creator>
  <cp:lastModifiedBy>FRONT</cp:lastModifiedBy>
  <cp:revision>6</cp:revision>
  <dcterms:created xsi:type="dcterms:W3CDTF">2025-10-24T13:27:54Z</dcterms:created>
  <dcterms:modified xsi:type="dcterms:W3CDTF">2025-10-24T16:09:09Z</dcterms:modified>
</cp:coreProperties>
</file>