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5D1-0239-4E2B-A1BE-3D1E95493D6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DE19-C6AE-49F4-8258-63A043F2C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5D1-0239-4E2B-A1BE-3D1E95493D6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DE19-C6AE-49F4-8258-63A043F2C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5D1-0239-4E2B-A1BE-3D1E95493D6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DE19-C6AE-49F4-8258-63A043F2C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5D1-0239-4E2B-A1BE-3D1E95493D6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DE19-C6AE-49F4-8258-63A043F2C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5D1-0239-4E2B-A1BE-3D1E95493D6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DE19-C6AE-49F4-8258-63A043F2C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5D1-0239-4E2B-A1BE-3D1E95493D6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DE19-C6AE-49F4-8258-63A043F2C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5D1-0239-4E2B-A1BE-3D1E95493D6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DE19-C6AE-49F4-8258-63A043F2C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5D1-0239-4E2B-A1BE-3D1E95493D6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DE19-C6AE-49F4-8258-63A043F2C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5D1-0239-4E2B-A1BE-3D1E95493D6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DE19-C6AE-49F4-8258-63A043F2C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5D1-0239-4E2B-A1BE-3D1E95493D6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DE19-C6AE-49F4-8258-63A043F2C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5D1-0239-4E2B-A1BE-3D1E95493D62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CDE19-C6AE-49F4-8258-63A043F2C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E45D1-0239-4E2B-A1BE-3D1E95493D62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CDE19-C6AE-49F4-8258-63A043F2CC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 Didst Leave Thy Thron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ou Didst Leave Thy Thron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52400"/>
            <a:ext cx="8382000" cy="685799"/>
          </a:xfrm>
        </p:spPr>
        <p:txBody>
          <a:bodyPr>
            <a:normAutofit fontScale="90000"/>
          </a:bodyPr>
          <a:lstStyle/>
          <a:p>
            <a:r>
              <a:rPr lang="si-LK" b="1" dirty="0">
                <a:solidFill>
                  <a:schemeClr val="bg1"/>
                </a:solidFill>
              </a:rPr>
              <a:t>ඔබ තේජස් හා කිරුළත්හැ</a:t>
            </a:r>
            <a:r>
              <a:rPr lang="si-LK" b="1" dirty="0" smtClean="0">
                <a:solidFill>
                  <a:schemeClr val="bg1"/>
                </a:solidFill>
              </a:rPr>
              <a:t>ර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371600"/>
            <a:ext cx="9144000" cy="5334000"/>
          </a:xfrm>
        </p:spPr>
        <p:txBody>
          <a:bodyPr numCol="2">
            <a:noAutofit/>
          </a:bodyPr>
          <a:lstStyle/>
          <a:p>
            <a:pPr algn="l"/>
            <a:r>
              <a:rPr lang="si-LK" sz="1600" b="1" dirty="0" smtClean="0">
                <a:solidFill>
                  <a:schemeClr val="bg1"/>
                </a:solidFill>
              </a:rPr>
              <a:t>ඔබ තේජස් හා කිරුළත්හැර</a:t>
            </a:r>
            <a:br>
              <a:rPr lang="si-LK" sz="1600" b="1" dirty="0" smtClean="0">
                <a:solidFill>
                  <a:schemeClr val="bg1"/>
                </a:solidFill>
              </a:rPr>
            </a:br>
            <a:r>
              <a:rPr lang="si-LK" sz="1600" b="1" dirty="0" smtClean="0">
                <a:solidFill>
                  <a:schemeClr val="bg1"/>
                </a:solidFill>
              </a:rPr>
              <a:t>මෙහි ආකල මා නිසා</a:t>
            </a:r>
            <a:br>
              <a:rPr lang="si-LK" sz="1600" b="1" dirty="0" smtClean="0">
                <a:solidFill>
                  <a:schemeClr val="bg1"/>
                </a:solidFill>
              </a:rPr>
            </a:br>
            <a:r>
              <a:rPr lang="si-LK" sz="1600" b="1" dirty="0" smtClean="0">
                <a:solidFill>
                  <a:schemeClr val="bg1"/>
                </a:solidFill>
              </a:rPr>
              <a:t>නිවසේහි බෙත්ලෙහෙම් නුවර</a:t>
            </a:r>
            <a:br>
              <a:rPr lang="si-LK" sz="1600" b="1" dirty="0" smtClean="0">
                <a:solidFill>
                  <a:schemeClr val="bg1"/>
                </a:solidFill>
              </a:rPr>
            </a:br>
            <a:r>
              <a:rPr lang="si-LK" sz="1600" b="1" dirty="0" smtClean="0">
                <a:solidFill>
                  <a:schemeClr val="bg1"/>
                </a:solidFill>
              </a:rPr>
              <a:t>නොලත්සේක ඉඩක් තොස</a:t>
            </a:r>
            <a:r>
              <a:rPr lang="si-LK" sz="1600" b="1" dirty="0" smtClean="0">
                <a:solidFill>
                  <a:schemeClr val="bg1"/>
                </a:solidFill>
              </a:rPr>
              <a:t>ා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  <a:endParaRPr lang="si-LK" sz="1600" b="1" dirty="0" smtClean="0">
              <a:solidFill>
                <a:srgbClr val="FF0000"/>
              </a:solidFill>
            </a:endParaRPr>
          </a:p>
          <a:p>
            <a:pPr algn="l"/>
            <a:r>
              <a:rPr lang="si-LK" sz="1600" b="1" dirty="0" smtClean="0">
                <a:solidFill>
                  <a:srgbClr val="FF0000"/>
                </a:solidFill>
              </a:rPr>
              <a:t>යේසුස් මසිතට වඩින්</a:t>
            </a:r>
            <a:br>
              <a:rPr lang="si-LK" sz="1600" b="1" dirty="0" smtClean="0">
                <a:solidFill>
                  <a:srgbClr val="FF0000"/>
                </a:solidFill>
              </a:rPr>
            </a:br>
            <a:r>
              <a:rPr lang="si-LK" sz="1600" b="1" dirty="0" smtClean="0">
                <a:solidFill>
                  <a:srgbClr val="FF0000"/>
                </a:solidFill>
              </a:rPr>
              <a:t>ඔබට හි ඉඩ ඇත්</a:t>
            </a:r>
            <a:br>
              <a:rPr lang="si-LK" sz="1600" b="1" dirty="0" smtClean="0">
                <a:solidFill>
                  <a:srgbClr val="FF0000"/>
                </a:solidFill>
              </a:rPr>
            </a:br>
            <a:r>
              <a:rPr lang="si-LK" sz="1600" b="1" dirty="0" smtClean="0">
                <a:solidFill>
                  <a:srgbClr val="FF0000"/>
                </a:solidFill>
              </a:rPr>
              <a:t>යේසු මසිතට වඩින් දැන්</a:t>
            </a:r>
            <a:br>
              <a:rPr lang="si-LK" sz="1600" b="1" dirty="0" smtClean="0">
                <a:solidFill>
                  <a:srgbClr val="FF0000"/>
                </a:solidFill>
              </a:rPr>
            </a:br>
            <a:r>
              <a:rPr lang="si-LK" sz="1600" b="1" dirty="0" smtClean="0">
                <a:solidFill>
                  <a:srgbClr val="FF0000"/>
                </a:solidFill>
              </a:rPr>
              <a:t>ඔබට එහි ඉඩ ඇත</a:t>
            </a:r>
            <a:r>
              <a:rPr lang="si-LK" sz="1600" b="1" dirty="0" smtClean="0">
                <a:solidFill>
                  <a:srgbClr val="FF0000"/>
                </a:solidFill>
              </a:rPr>
              <a:t>්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si-LK" sz="1600" b="1" dirty="0" smtClean="0">
              <a:solidFill>
                <a:schemeClr val="bg1"/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bg1"/>
                </a:solidFill>
              </a:rPr>
              <a:t>සුර දූතයින් සගයේ සිට</a:t>
            </a:r>
            <a:br>
              <a:rPr lang="si-LK" sz="1600" b="1" dirty="0" smtClean="0">
                <a:solidFill>
                  <a:schemeClr val="bg1"/>
                </a:solidFill>
              </a:rPr>
            </a:br>
            <a:r>
              <a:rPr lang="si-LK" sz="1600" b="1" dirty="0" smtClean="0">
                <a:solidFill>
                  <a:schemeClr val="bg1"/>
                </a:solidFill>
              </a:rPr>
              <a:t>ඔබට පැසසුම්දුන්නත්</a:t>
            </a:r>
            <a:br>
              <a:rPr lang="si-LK" sz="1600" b="1" dirty="0" smtClean="0">
                <a:solidFill>
                  <a:schemeClr val="bg1"/>
                </a:solidFill>
              </a:rPr>
            </a:br>
            <a:r>
              <a:rPr lang="si-LK" sz="1600" b="1" dirty="0" smtClean="0">
                <a:solidFill>
                  <a:schemeClr val="bg1"/>
                </a:solidFill>
              </a:rPr>
              <a:t>දිළිඳෙක්සේම ඔබ ලොවට</a:t>
            </a:r>
            <a:br>
              <a:rPr lang="si-LK" sz="1600" b="1" dirty="0" smtClean="0">
                <a:solidFill>
                  <a:schemeClr val="bg1"/>
                </a:solidFill>
              </a:rPr>
            </a:br>
            <a:r>
              <a:rPr lang="si-LK" sz="1600" b="1" dirty="0" smtClean="0">
                <a:solidFill>
                  <a:schemeClr val="bg1"/>
                </a:solidFill>
              </a:rPr>
              <a:t>වැඩිසේක වෙමින් දුක් පත</a:t>
            </a:r>
            <a:r>
              <a:rPr lang="si-LK" sz="1600" b="1" dirty="0" smtClean="0">
                <a:solidFill>
                  <a:schemeClr val="bg1"/>
                </a:solidFill>
              </a:rPr>
              <a:t>්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si-LK" sz="1600" b="1" dirty="0" smtClean="0">
              <a:solidFill>
                <a:schemeClr val="bg1"/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bg1"/>
                </a:solidFill>
              </a:rPr>
              <a:t>හිවලුන්ට හා සියොතුන් හට</a:t>
            </a:r>
            <a:br>
              <a:rPr lang="si-LK" sz="1600" b="1" dirty="0" smtClean="0">
                <a:solidFill>
                  <a:schemeClr val="bg1"/>
                </a:solidFill>
              </a:rPr>
            </a:br>
            <a:r>
              <a:rPr lang="si-LK" sz="1600" b="1" dirty="0" smtClean="0">
                <a:solidFill>
                  <a:schemeClr val="bg1"/>
                </a:solidFill>
              </a:rPr>
              <a:t>වනයේ ඉඩ ඇත් වීය</a:t>
            </a:r>
            <a:br>
              <a:rPr lang="si-LK" sz="1600" b="1" dirty="0" smtClean="0">
                <a:solidFill>
                  <a:schemeClr val="bg1"/>
                </a:solidFill>
              </a:rPr>
            </a:br>
            <a:r>
              <a:rPr lang="si-LK" sz="1600" b="1" dirty="0" smtClean="0">
                <a:solidFill>
                  <a:schemeClr val="bg1"/>
                </a:solidFill>
              </a:rPr>
              <a:t>ඒ නමුත් යේසු හිමි ඔබට</a:t>
            </a:r>
            <a:br>
              <a:rPr lang="si-LK" sz="1600" b="1" dirty="0" smtClean="0">
                <a:solidFill>
                  <a:schemeClr val="bg1"/>
                </a:solidFill>
              </a:rPr>
            </a:br>
            <a:r>
              <a:rPr lang="si-LK" sz="1600" b="1" dirty="0" smtClean="0">
                <a:solidFill>
                  <a:schemeClr val="bg1"/>
                </a:solidFill>
              </a:rPr>
              <a:t>ඉඩමක් මෙහි නැත් වි</a:t>
            </a:r>
            <a:r>
              <a:rPr lang="si-LK" sz="1600" b="1" dirty="0" smtClean="0">
                <a:solidFill>
                  <a:schemeClr val="bg1"/>
                </a:solidFill>
              </a:rPr>
              <a:t>ය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bg1"/>
                </a:solidFill>
              </a:rPr>
              <a:t>ඔබ </a:t>
            </a:r>
            <a:r>
              <a:rPr lang="si-LK" sz="1600" b="1" dirty="0" smtClean="0">
                <a:solidFill>
                  <a:schemeClr val="bg1"/>
                </a:solidFill>
              </a:rPr>
              <a:t>ජීවනේ බස රැගෙන</a:t>
            </a:r>
            <a:br>
              <a:rPr lang="si-LK" sz="1600" b="1" dirty="0" smtClean="0">
                <a:solidFill>
                  <a:schemeClr val="bg1"/>
                </a:solidFill>
              </a:rPr>
            </a:br>
            <a:r>
              <a:rPr lang="si-LK" sz="1600" b="1" dirty="0" smtClean="0">
                <a:solidFill>
                  <a:schemeClr val="bg1"/>
                </a:solidFill>
              </a:rPr>
              <a:t>ලෝසත් මුදනට ආ කල්හී</a:t>
            </a:r>
            <a:br>
              <a:rPr lang="si-LK" sz="1600" b="1" dirty="0" smtClean="0">
                <a:solidFill>
                  <a:schemeClr val="bg1"/>
                </a:solidFill>
              </a:rPr>
            </a:br>
            <a:r>
              <a:rPr lang="si-LK" sz="1600" b="1" dirty="0" smtClean="0">
                <a:solidFill>
                  <a:schemeClr val="bg1"/>
                </a:solidFill>
              </a:rPr>
              <a:t>කටු ඔටුන්නක් හිස ලමින</a:t>
            </a:r>
            <a:br>
              <a:rPr lang="si-LK" sz="1600" b="1" dirty="0" smtClean="0">
                <a:solidFill>
                  <a:schemeClr val="bg1"/>
                </a:solidFill>
              </a:rPr>
            </a:br>
            <a:r>
              <a:rPr lang="si-LK" sz="1600" b="1" dirty="0" smtClean="0">
                <a:solidFill>
                  <a:schemeClr val="bg1"/>
                </a:solidFill>
              </a:rPr>
              <a:t>මැරු වෝය කුරුසේහ</a:t>
            </a:r>
            <a:r>
              <a:rPr lang="si-LK" sz="1600" b="1" dirty="0" smtClean="0">
                <a:solidFill>
                  <a:schemeClr val="bg1"/>
                </a:solidFill>
              </a:rPr>
              <a:t>ි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si-LK" sz="1600" b="1" dirty="0" smtClean="0">
              <a:solidFill>
                <a:schemeClr val="bg1"/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bg1"/>
                </a:solidFill>
              </a:rPr>
              <a:t>ඔබ තේජසින් ජය ගන්නට</a:t>
            </a:r>
            <a:br>
              <a:rPr lang="si-LK" sz="1600" b="1" dirty="0" smtClean="0">
                <a:solidFill>
                  <a:schemeClr val="bg1"/>
                </a:solidFill>
              </a:rPr>
            </a:br>
            <a:r>
              <a:rPr lang="si-LK" sz="1600" b="1" dirty="0" smtClean="0">
                <a:solidFill>
                  <a:schemeClr val="bg1"/>
                </a:solidFill>
              </a:rPr>
              <a:t>ඵන කල් සුර සෙන් ගී යෙන්</a:t>
            </a:r>
            <a:br>
              <a:rPr lang="si-LK" sz="1600" b="1" dirty="0" smtClean="0">
                <a:solidFill>
                  <a:schemeClr val="bg1"/>
                </a:solidFill>
              </a:rPr>
            </a:br>
            <a:r>
              <a:rPr lang="si-LK" sz="1600" b="1" dirty="0" smtClean="0">
                <a:solidFill>
                  <a:schemeClr val="bg1"/>
                </a:solidFill>
              </a:rPr>
              <a:t>කැඳවා මාද ඉඩමක්මට</a:t>
            </a:r>
            <a:br>
              <a:rPr lang="si-LK" sz="1600" b="1" dirty="0" smtClean="0">
                <a:solidFill>
                  <a:schemeClr val="bg1"/>
                </a:solidFill>
              </a:rPr>
            </a:br>
            <a:r>
              <a:rPr lang="si-LK" sz="1600" b="1" dirty="0" smtClean="0">
                <a:solidFill>
                  <a:schemeClr val="bg1"/>
                </a:solidFill>
              </a:rPr>
              <a:t>ඔබ ලඟින්ම සලසන්</a:t>
            </a:r>
          </a:p>
          <a:p>
            <a:pPr algn="l"/>
            <a:r>
              <a:rPr lang="si-LK" sz="1600" b="1" dirty="0" smtClean="0">
                <a:solidFill>
                  <a:schemeClr val="bg1"/>
                </a:solidFill>
              </a:rPr>
              <a:t>යේසුස් මසිතට වඩින්</a:t>
            </a:r>
            <a:br>
              <a:rPr lang="si-LK" sz="1600" b="1" dirty="0" smtClean="0">
                <a:solidFill>
                  <a:schemeClr val="bg1"/>
                </a:solidFill>
              </a:rPr>
            </a:br>
            <a:r>
              <a:rPr lang="si-LK" sz="1600" b="1" dirty="0" smtClean="0">
                <a:solidFill>
                  <a:schemeClr val="bg1"/>
                </a:solidFill>
              </a:rPr>
              <a:t>ඔබ මා කැඳවන කල</a:t>
            </a:r>
            <a:br>
              <a:rPr lang="si-LK" sz="1600" b="1" dirty="0" smtClean="0">
                <a:solidFill>
                  <a:schemeClr val="bg1"/>
                </a:solidFill>
              </a:rPr>
            </a:br>
            <a:r>
              <a:rPr lang="si-LK" sz="1600" b="1" dirty="0" smtClean="0">
                <a:solidFill>
                  <a:schemeClr val="bg1"/>
                </a:solidFill>
              </a:rPr>
              <a:t>යේසුස් මසිත වෙයි සතොස් දැන්</a:t>
            </a:r>
            <a:br>
              <a:rPr lang="si-LK" sz="1600" b="1" dirty="0" smtClean="0">
                <a:solidFill>
                  <a:schemeClr val="bg1"/>
                </a:solidFill>
              </a:rPr>
            </a:br>
            <a:r>
              <a:rPr lang="si-LK" sz="1600" b="1" dirty="0" smtClean="0">
                <a:solidFill>
                  <a:schemeClr val="bg1"/>
                </a:solidFill>
              </a:rPr>
              <a:t>ඔබ මා කැඳවන </a:t>
            </a:r>
            <a:r>
              <a:rPr lang="si-LK" sz="1600" b="1" dirty="0" smtClean="0">
                <a:solidFill>
                  <a:schemeClr val="bg1"/>
                </a:solidFill>
              </a:rPr>
              <a:t>කල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32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ඔබ තේජස් හා කිරුළත්හැර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ඔබ තේජස් හා කිරුළත්හැර Sinhala</dc:title>
  <dc:creator>FRONT</dc:creator>
  <cp:lastModifiedBy>FRONT</cp:lastModifiedBy>
  <cp:revision>5</cp:revision>
  <dcterms:created xsi:type="dcterms:W3CDTF">2025-10-07T15:24:01Z</dcterms:created>
  <dcterms:modified xsi:type="dcterms:W3CDTF">2025-10-13T20:49:40Z</dcterms:modified>
</cp:coreProperties>
</file>