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020CD-EA10-4780-A74A-C760D4A4E48A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0A016-0469-4752-BEAA-F13CEA350B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मैं हू प्रभु जो चंगा करत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609600"/>
            <a:ext cx="5257800" cy="533399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मैं हू प्रभु जो चंगा </a:t>
            </a:r>
            <a:r>
              <a:rPr lang="hi-IN" b="1" dirty="0" smtClean="0"/>
              <a:t>करता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352800"/>
            <a:ext cx="3962400" cy="3352800"/>
          </a:xfrm>
        </p:spPr>
        <p:txBody>
          <a:bodyPr>
            <a:noAutofit/>
          </a:bodyPr>
          <a:lstStyle/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हू प्रभु, जो चंगा करता 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हू प्रभु तेरा ईश्वर 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वचन को भेजता, चंगा करता हू 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हू प्रभु तेरा ईश्वर </a:t>
            </a:r>
          </a:p>
          <a:p>
            <a:pPr algn="l"/>
            <a:endParaRPr lang="hi-I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है प्रभु( या खुदा) , जोचंगा करता 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है प्रभु मेरा वैद्य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वचन को भेज कर चंगा किया है 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है प्रभु मेरा वैद्य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57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मैं हू प्रभु जो चंगा करता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मैं हू प्रभु जो चंगा करता hindi</dc:title>
  <dc:creator>FRONT</dc:creator>
  <cp:lastModifiedBy>FRONT</cp:lastModifiedBy>
  <cp:revision>5</cp:revision>
  <dcterms:created xsi:type="dcterms:W3CDTF">2025-10-16T01:35:23Z</dcterms:created>
  <dcterms:modified xsi:type="dcterms:W3CDTF">2025-10-17T15:28:18Z</dcterms:modified>
</cp:coreProperties>
</file>