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F5C7-4A48-4715-B085-3C9866726952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94C0-BB07-4755-964D-D0ECDEDEC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F5C7-4A48-4715-B085-3C9866726952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94C0-BB07-4755-964D-D0ECDEDEC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F5C7-4A48-4715-B085-3C9866726952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94C0-BB07-4755-964D-D0ECDEDEC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F5C7-4A48-4715-B085-3C9866726952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94C0-BB07-4755-964D-D0ECDEDEC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F5C7-4A48-4715-B085-3C9866726952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94C0-BB07-4755-964D-D0ECDEDEC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F5C7-4A48-4715-B085-3C9866726952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94C0-BB07-4755-964D-D0ECDEDEC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F5C7-4A48-4715-B085-3C9866726952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94C0-BB07-4755-964D-D0ECDEDEC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F5C7-4A48-4715-B085-3C9866726952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94C0-BB07-4755-964D-D0ECDEDEC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F5C7-4A48-4715-B085-3C9866726952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94C0-BB07-4755-964D-D0ECDEDEC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F5C7-4A48-4715-B085-3C9866726952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94C0-BB07-4755-964D-D0ECDEDEC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F5C7-4A48-4715-B085-3C9866726952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94C0-BB07-4755-964D-D0ECDEDEC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BF5C7-4A48-4715-B085-3C9866726952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394C0-BB07-4755-964D-D0ECDEDEC4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आउनुभो' स्वर्गदेखि मुकुटलाई त्याग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0"/>
            <a:ext cx="6553200" cy="1143000"/>
          </a:xfrm>
        </p:spPr>
        <p:txBody>
          <a:bodyPr>
            <a:noAutofit/>
          </a:bodyPr>
          <a:lstStyle/>
          <a:p>
            <a:r>
              <a:rPr lang="hi-IN" sz="3200" b="1" dirty="0" smtClean="0">
                <a:solidFill>
                  <a:schemeClr val="bg1"/>
                </a:solidFill>
              </a:rPr>
              <a:t>आउनुभो' स्वर्गदेखि मुकुटलाई त्यागी 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err="1" smtClean="0">
                <a:solidFill>
                  <a:schemeClr val="bg1"/>
                </a:solidFill>
              </a:rPr>
              <a:t>Aaunu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Bho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Sworga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Dekhi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286000"/>
            <a:ext cx="5486400" cy="3886200"/>
          </a:xfrm>
        </p:spPr>
        <p:txBody>
          <a:bodyPr>
            <a:noAutofit/>
          </a:bodyPr>
          <a:lstStyle/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१. आउनु भो’ स्वर्गदेखि मुकुटलाई त्यागी, मेरो लागि लिई अवतार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बेथलेहेमको गाउँमा थिएन ठाउँ आफ्नो लागि हे तारणहार,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  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मकहाँ प्रभु येशू आउनोस्‌, मेरो हृदयमा धेरै छ ठाउँ 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२. स्यालका हुन्छन्‌ कुर र चराका गुँड़ तिनले लाउँछन्‌ जंगलमा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तर तपाईंकै शिर राख्नलाई ठाउँ थिएन गालीलमा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   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३. जीवित वचन साथ लिई स्वर्गदेखि ओर्ली मुक्तिदान दिन आउनुभो’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तर ठट्टाले क्रूसमा चढ़ाए, लगाई मुकुट काँड़ाको,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   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४. स्वर्गको द्वार खोलिँदा, दूतगणले गाउँदा, तपाईं महिमासाथ आउँदा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शब्द सुन्न पाउँ “तँलाई धेरै छ ठाउँ, मेरोछेउ सदा बस्न आ”</a:t>
            </a: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106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आउनुभो' स्वर्गदेखि मुकुटलाई त्यागी  Aaunu Bho Sworga Dekhi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आउनु भो’ स्वर्गदेखि मुकुटलाई त्यागी मेरो लागि nepal</dc:title>
  <dc:creator>FRONT</dc:creator>
  <cp:lastModifiedBy>FRONT</cp:lastModifiedBy>
  <cp:revision>8</cp:revision>
  <dcterms:created xsi:type="dcterms:W3CDTF">2025-10-16T01:59:39Z</dcterms:created>
  <dcterms:modified xsi:type="dcterms:W3CDTF">2025-10-16T14:34:37Z</dcterms:modified>
</cp:coreProperties>
</file>