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1A4B2-E3E2-4AAE-B06E-38B21473B74D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3232-C01B-4853-8A47-5F7F57E291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wesome God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الهنا اله عظ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1"/>
            <a:ext cx="2590800" cy="609600"/>
          </a:xfrm>
        </p:spPr>
        <p:txBody>
          <a:bodyPr>
            <a:normAutofit fontScale="90000"/>
          </a:bodyPr>
          <a:lstStyle/>
          <a:p>
            <a:r>
              <a:rPr lang="ar-AE" b="1" dirty="0" smtClean="0"/>
              <a:t>الهنا اله </a:t>
            </a:r>
            <a:r>
              <a:rPr lang="ar-AE" b="1" dirty="0" smtClean="0"/>
              <a:t>عظيم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1600200"/>
            <a:ext cx="2286000" cy="1752600"/>
          </a:xfrm>
        </p:spPr>
        <p:txBody>
          <a:bodyPr>
            <a:noAutofit/>
          </a:bodyPr>
          <a:lstStyle/>
          <a:p>
            <a:pPr algn="r"/>
            <a:r>
              <a:rPr lang="ar-AE" sz="2400" b="1" dirty="0" smtClean="0">
                <a:solidFill>
                  <a:schemeClr val="tx1"/>
                </a:solidFill>
              </a:rPr>
              <a:t>الهنا اله عظيم</a:t>
            </a:r>
          </a:p>
          <a:p>
            <a:pPr algn="r"/>
            <a:r>
              <a:rPr lang="ar-AE" sz="2400" b="1" dirty="0" smtClean="0">
                <a:solidFill>
                  <a:schemeClr val="tx1"/>
                </a:solidFill>
              </a:rPr>
              <a:t>يرشدنا من السماء</a:t>
            </a:r>
          </a:p>
          <a:p>
            <a:pPr algn="r"/>
            <a:r>
              <a:rPr lang="ar-AE" sz="2400" b="1" dirty="0" smtClean="0">
                <a:solidFill>
                  <a:schemeClr val="tx1"/>
                </a:solidFill>
              </a:rPr>
              <a:t>بحكمة وسلطة وقوة</a:t>
            </a:r>
          </a:p>
          <a:p>
            <a:pPr algn="r"/>
            <a:r>
              <a:rPr lang="ar-AE" sz="2400" b="1" dirty="0" smtClean="0">
                <a:solidFill>
                  <a:schemeClr val="tx1"/>
                </a:solidFill>
              </a:rPr>
              <a:t>الهنا اله </a:t>
            </a:r>
            <a:r>
              <a:rPr lang="ar-AE" sz="2400" b="1" dirty="0" smtClean="0">
                <a:solidFill>
                  <a:schemeClr val="tx1"/>
                </a:solidFill>
              </a:rPr>
              <a:t>عظيم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الهنا اله عظيم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الهنا اله عظيم arabic</dc:title>
  <dc:creator>FRONT</dc:creator>
  <cp:lastModifiedBy>FRONT</cp:lastModifiedBy>
  <cp:revision>10</cp:revision>
  <dcterms:created xsi:type="dcterms:W3CDTF">2025-10-23T19:52:07Z</dcterms:created>
  <dcterms:modified xsi:type="dcterms:W3CDTF">2025-10-29T14:08:20Z</dcterms:modified>
</cp:coreProperties>
</file>