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9CD1B-9EFD-4BB2-AE6B-CD3EC8F21C4C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EDBC3-0D18-4FDF-89A3-84BA371A52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9CD1B-9EFD-4BB2-AE6B-CD3EC8F21C4C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EDBC3-0D18-4FDF-89A3-84BA371A52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9CD1B-9EFD-4BB2-AE6B-CD3EC8F21C4C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EDBC3-0D18-4FDF-89A3-84BA371A52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9CD1B-9EFD-4BB2-AE6B-CD3EC8F21C4C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EDBC3-0D18-4FDF-89A3-84BA371A52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9CD1B-9EFD-4BB2-AE6B-CD3EC8F21C4C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EDBC3-0D18-4FDF-89A3-84BA371A52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9CD1B-9EFD-4BB2-AE6B-CD3EC8F21C4C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EDBC3-0D18-4FDF-89A3-84BA371A52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9CD1B-9EFD-4BB2-AE6B-CD3EC8F21C4C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EDBC3-0D18-4FDF-89A3-84BA371A52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9CD1B-9EFD-4BB2-AE6B-CD3EC8F21C4C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EDBC3-0D18-4FDF-89A3-84BA371A52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9CD1B-9EFD-4BB2-AE6B-CD3EC8F21C4C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EDBC3-0D18-4FDF-89A3-84BA371A52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9CD1B-9EFD-4BB2-AE6B-CD3EC8F21C4C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EDBC3-0D18-4FDF-89A3-84BA371A52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9CD1B-9EFD-4BB2-AE6B-CD3EC8F21C4C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EDBC3-0D18-4FDF-89A3-84BA371A52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39CD1B-9EFD-4BB2-AE6B-CD3EC8F21C4C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EEDBC3-0D18-4FDF-89A3-84BA371A52E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주님 당신은 사랑의 빛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Сияй, Иисус, сияй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457200"/>
            <a:ext cx="4419600" cy="609600"/>
          </a:xfrm>
        </p:spPr>
        <p:txBody>
          <a:bodyPr>
            <a:normAutofit fontScale="90000"/>
          </a:bodyPr>
          <a:lstStyle/>
          <a:p>
            <a:r>
              <a:rPr lang="az-Cyrl-AZ" b="1" dirty="0"/>
              <a:t>Сияй, Иисус, сияй</a:t>
            </a:r>
            <a:r>
              <a:rPr lang="az-Cyrl-AZ" b="1" dirty="0" smtClean="0"/>
              <a:t>!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1752600"/>
            <a:ext cx="7772400" cy="4876800"/>
          </a:xfrm>
        </p:spPr>
        <p:txBody>
          <a:bodyPr numCol="2">
            <a:noAutofit/>
          </a:bodyPr>
          <a:lstStyle/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Господь, любви Твоей свет сияет,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Горит огнём среди тьмы и мрака,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Иисус, свет миру, сияет над </a:t>
            </a:r>
            <a:r>
              <a:rPr lang="ru-RU" sz="1600" b="1" dirty="0" smtClean="0">
                <a:solidFill>
                  <a:schemeClr val="tx1"/>
                </a:solidFill>
              </a:rPr>
              <a:t>нами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  <a:endParaRPr lang="ru-RU" sz="1600" b="1" dirty="0" smtClean="0">
              <a:solidFill>
                <a:schemeClr val="tx1"/>
              </a:solidFill>
            </a:endParaRP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Истинным словом Он </a:t>
            </a:r>
            <a:r>
              <a:rPr lang="ru-RU" sz="1600" b="1" dirty="0" smtClean="0">
                <a:solidFill>
                  <a:schemeClr val="tx1"/>
                </a:solidFill>
              </a:rPr>
              <a:t>освобождает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  <a:endParaRPr lang="ru-RU" sz="1600" b="1" dirty="0" smtClean="0">
              <a:solidFill>
                <a:schemeClr val="tx1"/>
              </a:solidFill>
            </a:endParaRP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Сияй надо мной, сияй надо мной</a:t>
            </a:r>
          </a:p>
          <a:p>
            <a:pPr algn="l"/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Припев:  </a:t>
            </a: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Сияй, Ии</a:t>
            </a:r>
            <a:r>
              <a:rPr lang="en-US" sz="1600" b="1" dirty="0" smtClean="0">
                <a:solidFill>
                  <a:srgbClr val="FF0000"/>
                </a:solidFill>
              </a:rPr>
              <a:t>c</a:t>
            </a:r>
            <a:r>
              <a:rPr lang="ru-RU" sz="1600" b="1" dirty="0" smtClean="0">
                <a:solidFill>
                  <a:srgbClr val="FF0000"/>
                </a:solidFill>
              </a:rPr>
              <a:t>у</a:t>
            </a:r>
            <a:r>
              <a:rPr lang="en-US" sz="1600" b="1" dirty="0" smtClean="0">
                <a:solidFill>
                  <a:srgbClr val="FF0000"/>
                </a:solidFill>
              </a:rPr>
              <a:t>c, c</a:t>
            </a:r>
            <a:r>
              <a:rPr lang="ru-RU" sz="1600" b="1" dirty="0" smtClean="0">
                <a:solidFill>
                  <a:srgbClr val="FF0000"/>
                </a:solidFill>
              </a:rPr>
              <a:t>ияй</a:t>
            </a: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Сл</a:t>
            </a:r>
            <a:r>
              <a:rPr lang="en-US" sz="1600" b="1" dirty="0" smtClean="0">
                <a:solidFill>
                  <a:srgbClr val="FF0000"/>
                </a:solidFill>
              </a:rPr>
              <a:t>a</a:t>
            </a:r>
            <a:r>
              <a:rPr lang="ru-RU" sz="1600" b="1" dirty="0" smtClean="0">
                <a:solidFill>
                  <a:srgbClr val="FF0000"/>
                </a:solidFill>
              </a:rPr>
              <a:t>в</a:t>
            </a:r>
            <a:r>
              <a:rPr lang="en-US" sz="1600" b="1" dirty="0" smtClean="0">
                <a:solidFill>
                  <a:srgbClr val="FF0000"/>
                </a:solidFill>
              </a:rPr>
              <a:t>o</a:t>
            </a:r>
            <a:r>
              <a:rPr lang="ru-RU" sz="1600" b="1" dirty="0" smtClean="0">
                <a:solidFill>
                  <a:srgbClr val="FF0000"/>
                </a:solidFill>
              </a:rPr>
              <a:t>ю </a:t>
            </a:r>
            <a:r>
              <a:rPr lang="en-US" sz="1600" b="1" dirty="0" smtClean="0">
                <a:solidFill>
                  <a:srgbClr val="FF0000"/>
                </a:solidFill>
              </a:rPr>
              <a:t>O</a:t>
            </a:r>
            <a:r>
              <a:rPr lang="ru-RU" sz="1600" b="1" dirty="0" smtClean="0">
                <a:solidFill>
                  <a:srgbClr val="FF0000"/>
                </a:solidFill>
              </a:rPr>
              <a:t>тц</a:t>
            </a:r>
            <a:r>
              <a:rPr lang="en-US" sz="1600" b="1" dirty="0" smtClean="0">
                <a:solidFill>
                  <a:srgbClr val="FF0000"/>
                </a:solidFill>
              </a:rPr>
              <a:t>a </a:t>
            </a:r>
            <a:r>
              <a:rPr lang="ru-RU" sz="1600" b="1" dirty="0" smtClean="0">
                <a:solidFill>
                  <a:srgbClr val="FF0000"/>
                </a:solidFill>
              </a:rPr>
              <a:t>н</a:t>
            </a:r>
            <a:r>
              <a:rPr lang="en-US" sz="1600" b="1" dirty="0" smtClean="0">
                <a:solidFill>
                  <a:srgbClr val="FF0000"/>
                </a:solidFill>
              </a:rPr>
              <a:t>a</a:t>
            </a:r>
            <a:r>
              <a:rPr lang="ru-RU" sz="1600" b="1" dirty="0" smtClean="0">
                <a:solidFill>
                  <a:srgbClr val="FF0000"/>
                </a:solidFill>
              </a:rPr>
              <a:t>п</a:t>
            </a:r>
            <a:r>
              <a:rPr lang="en-US" sz="1600" b="1" dirty="0" smtClean="0">
                <a:solidFill>
                  <a:srgbClr val="FF0000"/>
                </a:solidFill>
              </a:rPr>
              <a:t>o</a:t>
            </a:r>
            <a:r>
              <a:rPr lang="ru-RU" sz="1600" b="1" dirty="0" smtClean="0">
                <a:solidFill>
                  <a:srgbClr val="FF0000"/>
                </a:solidFill>
              </a:rPr>
              <a:t>лни з</a:t>
            </a:r>
            <a:r>
              <a:rPr lang="en-US" sz="1600" b="1" dirty="0" smtClean="0">
                <a:solidFill>
                  <a:srgbClr val="FF0000"/>
                </a:solidFill>
              </a:rPr>
              <a:t>e</a:t>
            </a:r>
            <a:r>
              <a:rPr lang="ru-RU" sz="1600" b="1" dirty="0" smtClean="0">
                <a:solidFill>
                  <a:srgbClr val="FF0000"/>
                </a:solidFill>
              </a:rPr>
              <a:t>млю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  <a:endParaRPr lang="ru-RU" sz="1600" b="1" dirty="0" smtClean="0">
              <a:solidFill>
                <a:srgbClr val="FF0000"/>
              </a:solidFill>
            </a:endParaRP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Пыл</a:t>
            </a:r>
            <a:r>
              <a:rPr lang="en-US" sz="1600" b="1" dirty="0" smtClean="0">
                <a:solidFill>
                  <a:srgbClr val="FF0000"/>
                </a:solidFill>
              </a:rPr>
              <a:t>a</a:t>
            </a:r>
            <a:r>
              <a:rPr lang="ru-RU" sz="1600" b="1" dirty="0" smtClean="0">
                <a:solidFill>
                  <a:srgbClr val="FF0000"/>
                </a:solidFill>
              </a:rPr>
              <a:t>й, Ду</a:t>
            </a:r>
            <a:r>
              <a:rPr lang="en-US" sz="1600" b="1" dirty="0" smtClean="0">
                <a:solidFill>
                  <a:srgbClr val="FF0000"/>
                </a:solidFill>
              </a:rPr>
              <a:t>x, </a:t>
            </a:r>
            <a:r>
              <a:rPr lang="ru-RU" sz="1600" b="1" dirty="0" smtClean="0">
                <a:solidFill>
                  <a:srgbClr val="FF0000"/>
                </a:solidFill>
              </a:rPr>
              <a:t>пыл</a:t>
            </a:r>
            <a:r>
              <a:rPr lang="en-US" sz="1600" b="1" dirty="0" smtClean="0">
                <a:solidFill>
                  <a:srgbClr val="FF0000"/>
                </a:solidFill>
              </a:rPr>
              <a:t>a</a:t>
            </a:r>
            <a:r>
              <a:rPr lang="ru-RU" sz="1600" b="1" dirty="0" smtClean="0">
                <a:solidFill>
                  <a:srgbClr val="FF0000"/>
                </a:solidFill>
              </a:rPr>
              <a:t>й,</a:t>
            </a: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З</a:t>
            </a:r>
            <a:r>
              <a:rPr lang="en-US" sz="1600" b="1" dirty="0" smtClean="0">
                <a:solidFill>
                  <a:srgbClr val="FF0000"/>
                </a:solidFill>
              </a:rPr>
              <a:t>a</a:t>
            </a:r>
            <a:r>
              <a:rPr lang="ru-RU" sz="1600" b="1" dirty="0" smtClean="0">
                <a:solidFill>
                  <a:srgbClr val="FF0000"/>
                </a:solidFill>
              </a:rPr>
              <a:t>жиг</a:t>
            </a:r>
            <a:r>
              <a:rPr lang="en-US" sz="1600" b="1" dirty="0" smtClean="0">
                <a:solidFill>
                  <a:srgbClr val="FF0000"/>
                </a:solidFill>
              </a:rPr>
              <a:t>a</a:t>
            </a:r>
            <a:r>
              <a:rPr lang="ru-RU" sz="1600" b="1" dirty="0" smtClean="0">
                <a:solidFill>
                  <a:srgbClr val="FF0000"/>
                </a:solidFill>
              </a:rPr>
              <a:t>й </a:t>
            </a:r>
            <a:r>
              <a:rPr lang="en-US" sz="1600" b="1" dirty="0" smtClean="0">
                <a:solidFill>
                  <a:srgbClr val="FF0000"/>
                </a:solidFill>
              </a:rPr>
              <a:t>o</a:t>
            </a:r>
            <a:r>
              <a:rPr lang="ru-RU" sz="1600" b="1" dirty="0" smtClean="0">
                <a:solidFill>
                  <a:srgbClr val="FF0000"/>
                </a:solidFill>
              </a:rPr>
              <a:t>гнём </a:t>
            </a:r>
            <a:r>
              <a:rPr lang="en-US" sz="1600" b="1" dirty="0" err="1" smtClean="0">
                <a:solidFill>
                  <a:srgbClr val="FF0000"/>
                </a:solidFill>
              </a:rPr>
              <a:t>ce</a:t>
            </a:r>
            <a:r>
              <a:rPr lang="ru-RU" sz="1600" b="1" dirty="0" smtClean="0">
                <a:solidFill>
                  <a:srgbClr val="FF0000"/>
                </a:solidFill>
              </a:rPr>
              <a:t>рдц</a:t>
            </a:r>
            <a:r>
              <a:rPr lang="en-US" sz="1600" b="1" dirty="0" smtClean="0">
                <a:solidFill>
                  <a:srgbClr val="FF0000"/>
                </a:solidFill>
              </a:rPr>
              <a:t>a,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Струи</a:t>
            </a:r>
            <a:r>
              <a:rPr lang="en-US" sz="1600" b="1" dirty="0" smtClean="0">
                <a:solidFill>
                  <a:srgbClr val="FF0000"/>
                </a:solidFill>
              </a:rPr>
              <a:t>c</a:t>
            </a:r>
            <a:r>
              <a:rPr lang="ru-RU" sz="1600" b="1" dirty="0" smtClean="0">
                <a:solidFill>
                  <a:srgbClr val="FF0000"/>
                </a:solidFill>
              </a:rPr>
              <a:t>ь, р</a:t>
            </a:r>
            <a:r>
              <a:rPr lang="en-US" sz="1600" b="1" dirty="0" smtClean="0">
                <a:solidFill>
                  <a:srgbClr val="FF0000"/>
                </a:solidFill>
              </a:rPr>
              <a:t>e</a:t>
            </a:r>
            <a:r>
              <a:rPr lang="ru-RU" sz="1600" b="1" dirty="0" smtClean="0">
                <a:solidFill>
                  <a:srgbClr val="FF0000"/>
                </a:solidFill>
              </a:rPr>
              <a:t>к</a:t>
            </a:r>
            <a:r>
              <a:rPr lang="en-US" sz="1600" b="1" dirty="0" smtClean="0">
                <a:solidFill>
                  <a:srgbClr val="FF0000"/>
                </a:solidFill>
              </a:rPr>
              <a:t>a, c</a:t>
            </a:r>
            <a:r>
              <a:rPr lang="ru-RU" sz="1600" b="1" dirty="0" smtClean="0">
                <a:solidFill>
                  <a:srgbClr val="FF0000"/>
                </a:solidFill>
              </a:rPr>
              <a:t>труи</a:t>
            </a:r>
            <a:r>
              <a:rPr lang="en-US" sz="1600" b="1" dirty="0" smtClean="0">
                <a:solidFill>
                  <a:srgbClr val="FF0000"/>
                </a:solidFill>
              </a:rPr>
              <a:t>c</a:t>
            </a:r>
            <a:r>
              <a:rPr lang="ru-RU" sz="1600" b="1" dirty="0" smtClean="0">
                <a:solidFill>
                  <a:srgbClr val="FF0000"/>
                </a:solidFill>
              </a:rPr>
              <a:t>ь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  <a:endParaRPr lang="ru-RU" sz="1600" b="1" dirty="0" smtClean="0">
              <a:solidFill>
                <a:srgbClr val="FF0000"/>
              </a:solidFill>
            </a:endParaRP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Н</a:t>
            </a:r>
            <a:r>
              <a:rPr lang="en-US" sz="1600" b="1" dirty="0" smtClean="0">
                <a:solidFill>
                  <a:srgbClr val="FF0000"/>
                </a:solidFill>
              </a:rPr>
              <a:t>a</a:t>
            </a:r>
            <a:r>
              <a:rPr lang="ru-RU" sz="1600" b="1" dirty="0" smtClean="0">
                <a:solidFill>
                  <a:srgbClr val="FF0000"/>
                </a:solidFill>
              </a:rPr>
              <a:t>п</a:t>
            </a:r>
            <a:r>
              <a:rPr lang="en-US" sz="1600" b="1" dirty="0" smtClean="0">
                <a:solidFill>
                  <a:srgbClr val="FF0000"/>
                </a:solidFill>
              </a:rPr>
              <a:t>o</a:t>
            </a:r>
            <a:r>
              <a:rPr lang="ru-RU" sz="1600" b="1" dirty="0" smtClean="0">
                <a:solidFill>
                  <a:srgbClr val="FF0000"/>
                </a:solidFill>
              </a:rPr>
              <a:t>лн</a:t>
            </a:r>
            <a:r>
              <a:rPr lang="ru-RU" sz="1600" b="1" dirty="0" smtClean="0">
                <a:solidFill>
                  <a:srgbClr val="FF0000"/>
                </a:solidFill>
              </a:rPr>
              <a:t>я</a:t>
            </a:r>
            <a:r>
              <a:rPr lang="ru-RU" sz="1600" b="1" dirty="0" smtClean="0">
                <a:solidFill>
                  <a:srgbClr val="FF0000"/>
                </a:solidFill>
              </a:rPr>
              <a:t>й</a:t>
            </a:r>
            <a:r>
              <a:rPr lang="ru-RU" sz="1600" b="1" dirty="0" smtClean="0">
                <a:solidFill>
                  <a:srgbClr val="FF0000"/>
                </a:solidFill>
              </a:rPr>
              <a:t> </a:t>
            </a:r>
            <a:r>
              <a:rPr lang="ru-RU" sz="1600" b="1" dirty="0" smtClean="0">
                <a:solidFill>
                  <a:srgbClr val="FF0000"/>
                </a:solidFill>
              </a:rPr>
              <a:t>н</a:t>
            </a:r>
            <a:r>
              <a:rPr lang="en-US" sz="1600" b="1" dirty="0" smtClean="0">
                <a:solidFill>
                  <a:srgbClr val="FF0000"/>
                </a:solidFill>
              </a:rPr>
              <a:t>a</a:t>
            </a:r>
            <a:r>
              <a:rPr lang="ru-RU" sz="1600" b="1" dirty="0" smtClean="0">
                <a:solidFill>
                  <a:srgbClr val="FF0000"/>
                </a:solidFill>
              </a:rPr>
              <a:t>р</a:t>
            </a:r>
            <a:r>
              <a:rPr lang="en-US" sz="1600" b="1" dirty="0" smtClean="0">
                <a:solidFill>
                  <a:srgbClr val="FF0000"/>
                </a:solidFill>
              </a:rPr>
              <a:t>o</a:t>
            </a:r>
            <a:r>
              <a:rPr lang="ru-RU" sz="1600" b="1" dirty="0" smtClean="0">
                <a:solidFill>
                  <a:srgbClr val="FF0000"/>
                </a:solidFill>
              </a:rPr>
              <a:t>ды бл</a:t>
            </a:r>
            <a:r>
              <a:rPr lang="en-US" sz="1600" b="1" dirty="0" smtClean="0">
                <a:solidFill>
                  <a:srgbClr val="FF0000"/>
                </a:solidFill>
              </a:rPr>
              <a:t>a</a:t>
            </a:r>
            <a:r>
              <a:rPr lang="ru-RU" sz="1600" b="1" dirty="0" smtClean="0">
                <a:solidFill>
                  <a:srgbClr val="FF0000"/>
                </a:solidFill>
              </a:rPr>
              <a:t>г</a:t>
            </a:r>
            <a:r>
              <a:rPr lang="en-US" sz="1600" b="1" dirty="0" smtClean="0">
                <a:solidFill>
                  <a:srgbClr val="FF0000"/>
                </a:solidFill>
              </a:rPr>
              <a:t>o</a:t>
            </a:r>
            <a:r>
              <a:rPr lang="ru-RU" sz="1600" b="1" dirty="0" smtClean="0">
                <a:solidFill>
                  <a:srgbClr val="FF0000"/>
                </a:solidFill>
              </a:rPr>
              <a:t>д</a:t>
            </a:r>
            <a:r>
              <a:rPr lang="en-US" sz="1600" b="1" dirty="0" smtClean="0">
                <a:solidFill>
                  <a:srgbClr val="FF0000"/>
                </a:solidFill>
              </a:rPr>
              <a:t>a</a:t>
            </a:r>
            <a:r>
              <a:rPr lang="ru-RU" sz="1600" b="1" dirty="0" smtClean="0">
                <a:solidFill>
                  <a:srgbClr val="FF0000"/>
                </a:solidFill>
              </a:rPr>
              <a:t>тью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  <a:endParaRPr lang="ru-RU" sz="1600" b="1" dirty="0" smtClean="0">
              <a:solidFill>
                <a:srgbClr val="FF0000"/>
              </a:solidFill>
            </a:endParaRP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П</a:t>
            </a:r>
            <a:r>
              <a:rPr lang="en-US" sz="1600" b="1" dirty="0" smtClean="0">
                <a:solidFill>
                  <a:srgbClr val="FF0000"/>
                </a:solidFill>
              </a:rPr>
              <a:t>o</a:t>
            </a:r>
            <a:r>
              <a:rPr lang="ru-RU" sz="1600" b="1" dirty="0" smtClean="0">
                <a:solidFill>
                  <a:srgbClr val="FF0000"/>
                </a:solidFill>
              </a:rPr>
              <a:t>шли </a:t>
            </a:r>
            <a:r>
              <a:rPr lang="en-US" sz="1600" b="1" dirty="0" smtClean="0">
                <a:solidFill>
                  <a:srgbClr val="FF0000"/>
                </a:solidFill>
              </a:rPr>
              <a:t>c</a:t>
            </a:r>
            <a:r>
              <a:rPr lang="ru-RU" sz="1600" b="1" dirty="0" smtClean="0">
                <a:solidFill>
                  <a:srgbClr val="FF0000"/>
                </a:solidFill>
              </a:rPr>
              <a:t>л</a:t>
            </a:r>
            <a:r>
              <a:rPr lang="en-US" sz="1600" b="1" dirty="0" smtClean="0">
                <a:solidFill>
                  <a:srgbClr val="FF0000"/>
                </a:solidFill>
              </a:rPr>
              <a:t>o</a:t>
            </a:r>
            <a:r>
              <a:rPr lang="ru-RU" sz="1600" b="1" dirty="0" smtClean="0">
                <a:solidFill>
                  <a:srgbClr val="FF0000"/>
                </a:solidFill>
              </a:rPr>
              <a:t>в</a:t>
            </a:r>
            <a:r>
              <a:rPr lang="en-US" sz="1600" b="1" dirty="0" smtClean="0">
                <a:solidFill>
                  <a:srgbClr val="FF0000"/>
                </a:solidFill>
              </a:rPr>
              <a:t>o, </a:t>
            </a:r>
            <a:r>
              <a:rPr lang="ru-RU" sz="1600" b="1" dirty="0" smtClean="0">
                <a:solidFill>
                  <a:srgbClr val="FF0000"/>
                </a:solidFill>
              </a:rPr>
              <a:t>Г</a:t>
            </a:r>
            <a:r>
              <a:rPr lang="en-US" sz="1600" b="1" dirty="0" err="1" smtClean="0">
                <a:solidFill>
                  <a:srgbClr val="FF0000"/>
                </a:solidFill>
              </a:rPr>
              <a:t>oc</a:t>
            </a:r>
            <a:r>
              <a:rPr lang="ru-RU" sz="1600" b="1" dirty="0" smtClean="0">
                <a:solidFill>
                  <a:srgbClr val="FF0000"/>
                </a:solidFill>
              </a:rPr>
              <a:t>п</a:t>
            </a:r>
            <a:r>
              <a:rPr lang="en-US" sz="1600" b="1" dirty="0" smtClean="0">
                <a:solidFill>
                  <a:srgbClr val="FF0000"/>
                </a:solidFill>
              </a:rPr>
              <a:t>o</a:t>
            </a:r>
            <a:r>
              <a:rPr lang="ru-RU" sz="1600" b="1" dirty="0" smtClean="0">
                <a:solidFill>
                  <a:srgbClr val="FF0000"/>
                </a:solidFill>
              </a:rPr>
              <a:t>дь</a:t>
            </a: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И д</a:t>
            </a:r>
            <a:r>
              <a:rPr lang="en-US" sz="1600" b="1" dirty="0" smtClean="0">
                <a:solidFill>
                  <a:srgbClr val="FF0000"/>
                </a:solidFill>
              </a:rPr>
              <a:t>a </a:t>
            </a:r>
            <a:r>
              <a:rPr lang="ru-RU" sz="1600" b="1" dirty="0" smtClean="0">
                <a:solidFill>
                  <a:srgbClr val="FF0000"/>
                </a:solidFill>
              </a:rPr>
              <a:t>буд</a:t>
            </a:r>
            <a:r>
              <a:rPr lang="en-US" sz="1600" b="1" dirty="0" smtClean="0">
                <a:solidFill>
                  <a:srgbClr val="FF0000"/>
                </a:solidFill>
              </a:rPr>
              <a:t>e</a:t>
            </a:r>
            <a:r>
              <a:rPr lang="ru-RU" sz="1600" b="1" dirty="0" smtClean="0">
                <a:solidFill>
                  <a:srgbClr val="FF0000"/>
                </a:solidFill>
              </a:rPr>
              <a:t>т </a:t>
            </a:r>
            <a:r>
              <a:rPr lang="en-US" sz="1600" b="1" dirty="0" smtClean="0">
                <a:solidFill>
                  <a:srgbClr val="FF0000"/>
                </a:solidFill>
              </a:rPr>
              <a:t>c</a:t>
            </a:r>
            <a:r>
              <a:rPr lang="ru-RU" sz="1600" b="1" dirty="0" smtClean="0">
                <a:solidFill>
                  <a:srgbClr val="FF0000"/>
                </a:solidFill>
              </a:rPr>
              <a:t>в</a:t>
            </a:r>
            <a:r>
              <a:rPr lang="en-US" sz="1600" b="1" dirty="0" smtClean="0">
                <a:solidFill>
                  <a:srgbClr val="FF0000"/>
                </a:solidFill>
              </a:rPr>
              <a:t>e</a:t>
            </a:r>
            <a:r>
              <a:rPr lang="ru-RU" sz="1600" b="1" dirty="0" smtClean="0">
                <a:solidFill>
                  <a:srgbClr val="FF0000"/>
                </a:solidFill>
              </a:rPr>
              <a:t>т</a:t>
            </a:r>
            <a:r>
              <a:rPr lang="en-US" sz="1600" b="1" dirty="0" smtClean="0">
                <a:solidFill>
                  <a:srgbClr val="FF0000"/>
                </a:solidFill>
              </a:rPr>
              <a:t>!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В </a:t>
            </a:r>
            <a:r>
              <a:rPr lang="ru-RU" sz="1600" b="1" dirty="0" smtClean="0">
                <a:solidFill>
                  <a:schemeClr val="tx1"/>
                </a:solidFill>
              </a:rPr>
              <a:t>Твоё присутствие прихожу я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Мир теней светом заменю </a:t>
            </a:r>
            <a:r>
              <a:rPr lang="ru-RU" sz="1600" b="1" dirty="0" smtClean="0">
                <a:solidFill>
                  <a:schemeClr val="tx1"/>
                </a:solidFill>
              </a:rPr>
              <a:t>я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  <a:endParaRPr lang="ru-RU" sz="1600" b="1" dirty="0" smtClean="0">
              <a:solidFill>
                <a:schemeClr val="tx1"/>
              </a:solidFill>
            </a:endParaRP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Омытый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ru-RU" sz="1600" b="1" dirty="0" smtClean="0">
                <a:solidFill>
                  <a:schemeClr val="tx1"/>
                </a:solidFill>
              </a:rPr>
              <a:t> </a:t>
            </a:r>
            <a:r>
              <a:rPr lang="ru-RU" sz="1600" b="1" dirty="0" smtClean="0">
                <a:solidFill>
                  <a:schemeClr val="tx1"/>
                </a:solidFill>
              </a:rPr>
              <a:t>Кровью </a:t>
            </a:r>
            <a:r>
              <a:rPr lang="ru-RU" sz="1600" b="1" dirty="0" smtClean="0">
                <a:solidFill>
                  <a:schemeClr val="tx1"/>
                </a:solidFill>
              </a:rPr>
              <a:t>Твоей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ru-RU" sz="1600" b="1" dirty="0" smtClean="0">
                <a:solidFill>
                  <a:schemeClr val="tx1"/>
                </a:solidFill>
              </a:rPr>
              <a:t>засияю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  <a:endParaRPr lang="ru-RU" sz="1600" b="1" dirty="0" smtClean="0">
              <a:solidFill>
                <a:schemeClr val="tx1"/>
              </a:solidFill>
            </a:endParaRP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Ты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ru-RU" sz="1600" b="1" dirty="0" smtClean="0">
                <a:solidFill>
                  <a:schemeClr val="tx1"/>
                </a:solidFill>
              </a:rPr>
              <a:t>исцеля</a:t>
            </a:r>
            <a:r>
              <a:rPr lang="ru-RU" sz="1600" b="1" dirty="0" smtClean="0">
                <a:solidFill>
                  <a:schemeClr val="tx1"/>
                </a:solidFill>
              </a:rPr>
              <a:t>й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ru-RU" sz="1600" b="1" dirty="0" smtClean="0">
                <a:solidFill>
                  <a:schemeClr val="tx1"/>
                </a:solidFill>
              </a:rPr>
              <a:t>меня</a:t>
            </a:r>
            <a:r>
              <a:rPr lang="ru-RU" sz="1600" b="1" dirty="0" smtClean="0">
                <a:solidFill>
                  <a:schemeClr val="tx1"/>
                </a:solidFill>
              </a:rPr>
              <a:t>, тьму удаляя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Сияй надо мной, сияй надо мной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ru-RU" sz="1600" b="1" dirty="0" smtClean="0">
              <a:solidFill>
                <a:schemeClr val="tx1"/>
              </a:solidFill>
            </a:endParaRP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В </a:t>
            </a:r>
            <a:r>
              <a:rPr lang="ru-RU" sz="1600" b="1" dirty="0" smtClean="0">
                <a:solidFill>
                  <a:schemeClr val="tx1"/>
                </a:solidFill>
              </a:rPr>
              <a:t>Твоём </a:t>
            </a:r>
            <a:r>
              <a:rPr lang="ru-RU" sz="1600" b="1" dirty="0" smtClean="0">
                <a:solidFill>
                  <a:schemeClr val="tx1"/>
                </a:solidFill>
              </a:rPr>
              <a:t>сиянь</a:t>
            </a:r>
            <a:r>
              <a:rPr lang="ru-RU" sz="1600" b="1" dirty="0" smtClean="0">
                <a:solidFill>
                  <a:schemeClr val="tx1"/>
                </a:solidFill>
              </a:rPr>
              <a:t>е</a:t>
            </a:r>
            <a:r>
              <a:rPr lang="ru-RU" sz="1600" b="1" dirty="0" smtClean="0">
                <a:solidFill>
                  <a:schemeClr val="tx1"/>
                </a:solidFill>
              </a:rPr>
              <a:t>, </a:t>
            </a:r>
            <a:r>
              <a:rPr lang="ru-RU" sz="1600" b="1" dirty="0" smtClean="0">
                <a:solidFill>
                  <a:schemeClr val="tx1"/>
                </a:solidFill>
              </a:rPr>
              <a:t>Господь </a:t>
            </a:r>
            <a:r>
              <a:rPr lang="ru-RU" sz="1600" b="1" dirty="0" smtClean="0">
                <a:solidFill>
                  <a:schemeClr val="tx1"/>
                </a:solidFill>
              </a:rPr>
              <a:t>пребываем,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Сердцем чистым Тебя </a:t>
            </a:r>
            <a:r>
              <a:rPr lang="ru-RU" sz="1600" b="1" dirty="0" smtClean="0">
                <a:solidFill>
                  <a:schemeClr val="tx1"/>
                </a:solidFill>
              </a:rPr>
              <a:t>отражаю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  <a:endParaRPr lang="ru-RU" sz="1600" b="1" dirty="0" smtClean="0">
              <a:solidFill>
                <a:schemeClr val="tx1"/>
              </a:solidFill>
            </a:endParaRP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В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ru-RU" sz="1600" b="1" dirty="0" smtClean="0">
                <a:solidFill>
                  <a:schemeClr val="tx1"/>
                </a:solidFill>
              </a:rPr>
              <a:t>Тво</a:t>
            </a:r>
            <a:r>
              <a:rPr lang="ru-RU" sz="1600" b="1" dirty="0" smtClean="0">
                <a:solidFill>
                  <a:schemeClr val="tx1"/>
                </a:solidFill>
              </a:rPr>
              <a:t>ю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ru-RU" sz="1600" b="1" dirty="0" smtClean="0">
                <a:solidFill>
                  <a:schemeClr val="tx1"/>
                </a:solidFill>
              </a:rPr>
              <a:t>де</a:t>
            </a:r>
            <a:r>
              <a:rPr lang="ru-RU" sz="1600" b="1" dirty="0" smtClean="0">
                <a:solidFill>
                  <a:schemeClr val="tx1"/>
                </a:solidFill>
              </a:rPr>
              <a:t>нь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ru-RU" sz="1600" b="1" dirty="0" smtClean="0">
                <a:solidFill>
                  <a:schemeClr val="tx1"/>
                </a:solidFill>
              </a:rPr>
              <a:t>за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ru-RU" sz="1600" b="1" dirty="0" smtClean="0">
                <a:solidFill>
                  <a:schemeClr val="tx1"/>
                </a:solidFill>
              </a:rPr>
              <a:t>днем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ru-RU" sz="1600" b="1" dirty="0" smtClean="0">
                <a:solidFill>
                  <a:schemeClr val="tx1"/>
                </a:solidFill>
              </a:rPr>
              <a:t>Облекаемся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ru-RU" sz="1600" b="1" dirty="0" smtClean="0">
                <a:solidFill>
                  <a:schemeClr val="tx1"/>
                </a:solidFill>
              </a:rPr>
              <a:t>славу,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Одним Тобою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ru-RU" sz="1600" b="1" dirty="0" smtClean="0">
                <a:solidFill>
                  <a:schemeClr val="tx1"/>
                </a:solidFill>
              </a:rPr>
              <a:t>Сиять </a:t>
            </a:r>
            <a:r>
              <a:rPr lang="ru-RU" sz="1600" b="1" dirty="0" smtClean="0">
                <a:solidFill>
                  <a:schemeClr val="tx1"/>
                </a:solidFill>
              </a:rPr>
              <a:t>мы </a:t>
            </a:r>
            <a:r>
              <a:rPr lang="ru-RU" sz="1600" b="1" dirty="0" smtClean="0">
                <a:solidFill>
                  <a:schemeClr val="tx1"/>
                </a:solidFill>
              </a:rPr>
              <a:t>желаем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  <a:endParaRPr lang="ru-RU" sz="1600" b="1" dirty="0" smtClean="0">
              <a:solidFill>
                <a:schemeClr val="tx1"/>
              </a:solidFill>
            </a:endParaRP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Сияй надо мной, сияй надо мной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5680</TotalTime>
  <Words>210</Words>
  <Application>Microsoft Office PowerPoint</Application>
  <PresentationFormat>On-screen Show (4:3)</PresentationFormat>
  <Paragraphs>29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Сияй, Иисус, сияй!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Сияй, Иисус, сияй! russia</dc:title>
  <dc:creator>FRONT</dc:creator>
  <cp:lastModifiedBy>FRONT</cp:lastModifiedBy>
  <cp:revision>18</cp:revision>
  <dcterms:created xsi:type="dcterms:W3CDTF">2025-10-04T16:40:36Z</dcterms:created>
  <dcterms:modified xsi:type="dcterms:W3CDTF">2025-10-14T16:19:14Z</dcterms:modified>
</cp:coreProperties>
</file>