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F4B-AB76-4DB4-89DE-C0252286114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E910-27EE-42EC-9BCC-56D1EC535B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F4B-AB76-4DB4-89DE-C0252286114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E910-27EE-42EC-9BCC-56D1EC535B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F4B-AB76-4DB4-89DE-C0252286114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E910-27EE-42EC-9BCC-56D1EC535B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F4B-AB76-4DB4-89DE-C0252286114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E910-27EE-42EC-9BCC-56D1EC535B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F4B-AB76-4DB4-89DE-C0252286114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E910-27EE-42EC-9BCC-56D1EC535B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F4B-AB76-4DB4-89DE-C0252286114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E910-27EE-42EC-9BCC-56D1EC535B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F4B-AB76-4DB4-89DE-C0252286114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E910-27EE-42EC-9BCC-56D1EC535B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F4B-AB76-4DB4-89DE-C0252286114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E910-27EE-42EC-9BCC-56D1EC535B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F4B-AB76-4DB4-89DE-C0252286114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E910-27EE-42EC-9BCC-56D1EC535B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F4B-AB76-4DB4-89DE-C0252286114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E910-27EE-42EC-9BCC-56D1EC535B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F4B-AB76-4DB4-89DE-C0252286114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E910-27EE-42EC-9BCC-56D1EC535B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FEF4B-AB76-4DB4-89DE-C02522861142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1E910-27EE-42EC-9BCC-56D1EC535B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н оставил престол и на землю сош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686800" cy="45719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Он оставил престол и на землю </a:t>
            </a:r>
            <a:r>
              <a:rPr lang="ru-RU" b="1" dirty="0" smtClean="0">
                <a:solidFill>
                  <a:schemeClr val="bg1"/>
                </a:solidFill>
              </a:rPr>
              <a:t>сошел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457200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Он оставил престол и на землю сошел,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Чтоб народу принесть благодать.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Вифлеем тихо спал и совсем не желал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Избавителя в дом принять.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О, войди же, войди мне в сердце,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Там есть место, Господь, для Тебя.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Колебался эфир, ликовал древний мир,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Возвещая рожденье Царя.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Но Смиренного тут не особенно чтут,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Не взошла им любви заря.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Словно жизни принес, осушил много слез,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Избавитель любил и спасал.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Но народ озверел, перешел злу предел,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 Голгофу Его послал.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Задрожат небеса, все узрят чудеса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 падут пред Иисусом в мольбе.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О, скажи мне тогда: «Поднимися сюда,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Здесь есть место, Мой раб, для тебя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135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Он оставил престол и на землю сошел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 оставил престол и на землю сошел russia</dc:title>
  <dc:creator>FRONT</dc:creator>
  <cp:lastModifiedBy>FRONT</cp:lastModifiedBy>
  <cp:revision>10</cp:revision>
  <dcterms:created xsi:type="dcterms:W3CDTF">2025-10-10T00:13:08Z</dcterms:created>
  <dcterms:modified xsi:type="dcterms:W3CDTF">2025-10-14T15:35:29Z</dcterms:modified>
</cp:coreProperties>
</file>