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 snapVertSplitter="1" vertBarState="minimized" horzBarState="maximized">
    <p:restoredLeft sz="15620"/>
    <p:restoredTop sz="94660"/>
  </p:normalViewPr>
  <p:slideViewPr>
    <p:cSldViewPr>
      <p:cViewPr varScale="1">
        <p:scale>
          <a:sx n="113" d="100"/>
          <a:sy n="113" d="100"/>
        </p:scale>
        <p:origin x="-241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F408A-81C2-4D26-9D6F-9DFA964ACE8D}" type="datetimeFigureOut">
              <a:rPr lang="en-US" smtClean="0"/>
              <a:pPr/>
              <a:t>10/26/2025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7BCD7-14F3-46E0-BDB3-0B7ADAC437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F408A-81C2-4D26-9D6F-9DFA964ACE8D}" type="datetimeFigureOut">
              <a:rPr lang="en-US" smtClean="0"/>
              <a:pPr/>
              <a:t>10/26/2025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7BCD7-14F3-46E0-BDB3-0B7ADAC437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F408A-81C2-4D26-9D6F-9DFA964ACE8D}" type="datetimeFigureOut">
              <a:rPr lang="en-US" smtClean="0"/>
              <a:pPr/>
              <a:t>10/26/2025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7BCD7-14F3-46E0-BDB3-0B7ADAC437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F408A-81C2-4D26-9D6F-9DFA964ACE8D}" type="datetimeFigureOut">
              <a:rPr lang="en-US" smtClean="0"/>
              <a:pPr/>
              <a:t>10/26/2025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7BCD7-14F3-46E0-BDB3-0B7ADAC437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F408A-81C2-4D26-9D6F-9DFA964ACE8D}" type="datetimeFigureOut">
              <a:rPr lang="en-US" smtClean="0"/>
              <a:pPr/>
              <a:t>10/26/2025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7BCD7-14F3-46E0-BDB3-0B7ADAC437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F408A-81C2-4D26-9D6F-9DFA964ACE8D}" type="datetimeFigureOut">
              <a:rPr lang="en-US" smtClean="0"/>
              <a:pPr/>
              <a:t>10/26/2025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7BCD7-14F3-46E0-BDB3-0B7ADAC437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F408A-81C2-4D26-9D6F-9DFA964ACE8D}" type="datetimeFigureOut">
              <a:rPr lang="en-US" smtClean="0"/>
              <a:pPr/>
              <a:t>10/26/2025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7BCD7-14F3-46E0-BDB3-0B7ADAC437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F408A-81C2-4D26-9D6F-9DFA964ACE8D}" type="datetimeFigureOut">
              <a:rPr lang="en-US" smtClean="0"/>
              <a:pPr/>
              <a:t>10/26/2025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7BCD7-14F3-46E0-BDB3-0B7ADAC437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F408A-81C2-4D26-9D6F-9DFA964ACE8D}" type="datetimeFigureOut">
              <a:rPr lang="en-US" smtClean="0"/>
              <a:pPr/>
              <a:t>10/26/2025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7BCD7-14F3-46E0-BDB3-0B7ADAC437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F408A-81C2-4D26-9D6F-9DFA964ACE8D}" type="datetimeFigureOut">
              <a:rPr lang="en-US" smtClean="0"/>
              <a:pPr/>
              <a:t>10/26/2025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7BCD7-14F3-46E0-BDB3-0B7ADAC437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1F408A-81C2-4D26-9D6F-9DFA964ACE8D}" type="datetimeFigureOut">
              <a:rPr lang="en-US" smtClean="0"/>
              <a:pPr/>
              <a:t>10/26/2025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17BCD7-14F3-46E0-BDB3-0B7ADAC437C1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1F408A-81C2-4D26-9D6F-9DFA964ACE8D}" type="datetimeFigureOut">
              <a:rPr lang="en-US" smtClean="0"/>
              <a:pPr/>
              <a:t>10/26/2025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17BCD7-14F3-46E0-BDB3-0B7ADAC437C1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 descr="Awesome God.jpg"/>
          <p:cNvPicPr>
            <a:picLocks noChangeAspect="1"/>
          </p:cNvPicPr>
          <p:nvPr userDrawn="1"/>
        </p:nvPicPr>
        <p:blipFill>
          <a:blip r:embed="rId14" cstate="print">
            <a:lum bright="6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Наш Бог всемогущий Бог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228600"/>
            <a:ext cx="6019800" cy="685800"/>
          </a:xfrm>
        </p:spPr>
        <p:txBody>
          <a:bodyPr>
            <a:normAutofit fontScale="90000"/>
          </a:bodyPr>
          <a:lstStyle/>
          <a:p>
            <a:r>
              <a:rPr lang="az-Cyrl-AZ" b="1" dirty="0"/>
              <a:t>Наш Бог всемогущий </a:t>
            </a:r>
            <a:r>
              <a:rPr lang="az-Cyrl-AZ" b="1" dirty="0" smtClean="0"/>
              <a:t>Бог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00" y="1828800"/>
            <a:ext cx="4572000" cy="1905000"/>
          </a:xfrm>
        </p:spPr>
        <p:txBody>
          <a:bodyPr>
            <a:noAutofit/>
          </a:bodyPr>
          <a:lstStyle/>
          <a:p>
            <a:pPr algn="l"/>
            <a:r>
              <a:rPr lang="ru-RU" sz="2400" b="1" dirty="0" smtClean="0">
                <a:solidFill>
                  <a:schemeClr val="tx1"/>
                </a:solidFill>
              </a:rPr>
              <a:t>Наш бог Всемогучий </a:t>
            </a:r>
            <a:r>
              <a:rPr lang="ru-RU" sz="2400" b="1" dirty="0" smtClean="0">
                <a:solidFill>
                  <a:schemeClr val="tx1"/>
                </a:solidFill>
              </a:rPr>
              <a:t>Правит </a:t>
            </a:r>
            <a:endParaRPr lang="en-US" sz="2400" b="1" dirty="0" smtClean="0">
              <a:solidFill>
                <a:schemeClr val="tx1"/>
              </a:solidFill>
            </a:endParaRPr>
          </a:p>
          <a:p>
            <a:pPr algn="l"/>
            <a:r>
              <a:rPr lang="ru-RU" sz="2400" b="1" dirty="0" smtClean="0">
                <a:solidFill>
                  <a:schemeClr val="tx1"/>
                </a:solidFill>
              </a:rPr>
              <a:t>Он </a:t>
            </a:r>
            <a:r>
              <a:rPr lang="ru-RU" sz="2400" b="1" dirty="0" smtClean="0">
                <a:solidFill>
                  <a:schemeClr val="tx1"/>
                </a:solidFill>
              </a:rPr>
              <a:t>Землей и небом, </a:t>
            </a:r>
            <a:endParaRPr lang="en-US" sz="2400" b="1" dirty="0" smtClean="0">
              <a:solidFill>
                <a:schemeClr val="tx1"/>
              </a:solidFill>
            </a:endParaRPr>
          </a:p>
          <a:p>
            <a:pPr algn="l"/>
            <a:r>
              <a:rPr lang="az-Cyrl-AZ" sz="2400" b="1" dirty="0" smtClean="0">
                <a:solidFill>
                  <a:schemeClr val="tx1"/>
                </a:solidFill>
              </a:rPr>
              <a:t>Всё </a:t>
            </a:r>
            <a:r>
              <a:rPr lang="en-US" sz="2400" b="1" dirty="0" smtClean="0">
                <a:solidFill>
                  <a:schemeClr val="tx1"/>
                </a:solidFill>
              </a:rPr>
              <a:t> </a:t>
            </a:r>
            <a:r>
              <a:rPr lang="ru-RU" sz="2400" b="1" dirty="0" smtClean="0">
                <a:solidFill>
                  <a:schemeClr val="tx1"/>
                </a:solidFill>
              </a:rPr>
              <a:t>подвластно Ему</a:t>
            </a:r>
            <a:r>
              <a:rPr lang="ru-RU" sz="2400" b="1" dirty="0" smtClean="0">
                <a:solidFill>
                  <a:schemeClr val="tx1"/>
                </a:solidFill>
              </a:rPr>
              <a:t>, </a:t>
            </a:r>
            <a:endParaRPr lang="en-US" sz="2400" b="1" dirty="0" smtClean="0">
              <a:solidFill>
                <a:schemeClr val="tx1"/>
              </a:solidFill>
            </a:endParaRPr>
          </a:p>
          <a:p>
            <a:pPr algn="l"/>
            <a:r>
              <a:rPr lang="ru-RU" sz="2400" b="1" dirty="0" smtClean="0">
                <a:solidFill>
                  <a:schemeClr val="tx1"/>
                </a:solidFill>
              </a:rPr>
              <a:t>наш </a:t>
            </a:r>
            <a:r>
              <a:rPr lang="ru-RU" sz="2400" b="1" dirty="0" smtClean="0">
                <a:solidFill>
                  <a:schemeClr val="tx1"/>
                </a:solidFill>
              </a:rPr>
              <a:t>Бог, Всемогущий </a:t>
            </a:r>
            <a:r>
              <a:rPr lang="ru-RU" sz="2400" b="1" dirty="0" smtClean="0">
                <a:solidFill>
                  <a:schemeClr val="tx1"/>
                </a:solidFill>
              </a:rPr>
              <a:t>бог</a:t>
            </a:r>
            <a:endParaRPr lang="en-US" sz="2400" b="1" dirty="0" smtClean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90</TotalTime>
  <Words>22</Words>
  <Application>Microsoft Office PowerPoint</Application>
  <PresentationFormat>On-screen Show (4:3)</PresentationFormat>
  <Paragraphs>5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Theme</vt:lpstr>
      <vt:lpstr>Наш Бог всемогущий Бог</vt:lpstr>
    </vt:vector>
  </TitlesOfParts>
  <Company>Grizli777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Вялікі Бог russia</dc:title>
  <dc:creator>FRONT</dc:creator>
  <cp:lastModifiedBy>FRONT</cp:lastModifiedBy>
  <cp:revision>11</cp:revision>
  <dcterms:created xsi:type="dcterms:W3CDTF">2025-10-23T16:37:19Z</dcterms:created>
  <dcterms:modified xsi:type="dcterms:W3CDTF">2025-10-26T21:44:01Z</dcterms:modified>
</cp:coreProperties>
</file>