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F168-B1B0-42A0-B404-D0DF90B41B8F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BD53-9CDB-46B0-A71D-4D84BDADA7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F168-B1B0-42A0-B404-D0DF90B41B8F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BD53-9CDB-46B0-A71D-4D84BDADA7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F168-B1B0-42A0-B404-D0DF90B41B8F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BD53-9CDB-46B0-A71D-4D84BDADA7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F168-B1B0-42A0-B404-D0DF90B41B8F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BD53-9CDB-46B0-A71D-4D84BDADA7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F168-B1B0-42A0-B404-D0DF90B41B8F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BD53-9CDB-46B0-A71D-4D84BDADA7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F168-B1B0-42A0-B404-D0DF90B41B8F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BD53-9CDB-46B0-A71D-4D84BDADA7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F168-B1B0-42A0-B404-D0DF90B41B8F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BD53-9CDB-46B0-A71D-4D84BDADA7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F168-B1B0-42A0-B404-D0DF90B41B8F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BD53-9CDB-46B0-A71D-4D84BDADA7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F168-B1B0-42A0-B404-D0DF90B41B8F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BD53-9CDB-46B0-A71D-4D84BDADA7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F168-B1B0-42A0-B404-D0DF90B41B8F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BD53-9CDB-46B0-A71D-4D84BDADA7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F168-B1B0-42A0-B404-D0DF90B41B8F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BD53-9CDB-46B0-A71D-4D84BDADA7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BF168-B1B0-42A0-B404-D0DF90B41B8F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EBD53-9CDB-46B0-A71D-4D84BDADA7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autiful  Savio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Иисус-чудный Спасител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791200" cy="685800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Иисус-чудный </a:t>
            </a:r>
            <a:r>
              <a:rPr lang="az-Cyrl-AZ" b="1" dirty="0" smtClean="0"/>
              <a:t>Спаситель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762000"/>
            <a:ext cx="5334000" cy="3810000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Иисус - чудный Спаситель,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Господь величия, воскресший Царь,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Божий Сын, святой и праведный,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Благословенный Бог, утренний Свет</a:t>
            </a:r>
          </a:p>
          <a:p>
            <a:pPr algn="l"/>
            <a:endParaRPr lang="ru-RU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Перед приспів:  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Восклицают небеса,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Всё творение у ног Твоих</a:t>
            </a:r>
          </a:p>
          <a:p>
            <a:pPr algn="l"/>
            <a:endParaRPr lang="ru-RU" sz="16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Приспів:  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Как Ты велик, прекрасный Бог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Имя превыше всех вознесено,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Как Ты велик, прекрасный Бог,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Имя - Иисус, имя превыше </a:t>
            </a:r>
            <a:r>
              <a:rPr lang="ru-RU" sz="1600" b="1" dirty="0" smtClean="0">
                <a:solidFill>
                  <a:srgbClr val="FF0000"/>
                </a:solidFill>
              </a:rPr>
              <a:t>всех-Иисус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Иисус</a:t>
            </a:r>
            <a:endParaRPr lang="ru-RU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Чудный, Спаситель, Ты - наш Бог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Бридж:  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Буду петь я вечно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Иисус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люблю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я,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Иисус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люблю Тебя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89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Иисус-чудный Спаситель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Прекрасный Спаситель RUSSIA</dc:title>
  <dc:creator>FRONT</dc:creator>
  <cp:lastModifiedBy>FRONT</cp:lastModifiedBy>
  <cp:revision>12</cp:revision>
  <dcterms:created xsi:type="dcterms:W3CDTF">2025-10-22T14:46:00Z</dcterms:created>
  <dcterms:modified xsi:type="dcterms:W3CDTF">2025-10-22T17:31:06Z</dcterms:modified>
</cp:coreProperties>
</file>