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28D80-F338-4EB8-A561-52C73DA7045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FF6AC-E648-4107-81B9-8E13A8B1E4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ář tváře Tv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657600" cy="609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Zář</a:t>
            </a:r>
            <a:r>
              <a:rPr lang="en-US" b="1" dirty="0" smtClean="0"/>
              <a:t> </a:t>
            </a:r>
            <a:r>
              <a:rPr lang="en-US" b="1" dirty="0" err="1" smtClean="0"/>
              <a:t>tváře</a:t>
            </a:r>
            <a:r>
              <a:rPr lang="en-US" b="1" dirty="0" smtClean="0"/>
              <a:t> </a:t>
            </a:r>
            <a:r>
              <a:rPr lang="en-US" b="1" dirty="0" err="1" smtClean="0"/>
              <a:t>Tvé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00200"/>
            <a:ext cx="83820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Láska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Tvá</a:t>
            </a:r>
            <a:r>
              <a:rPr lang="en-US" sz="1600" b="1" dirty="0" smtClean="0">
                <a:solidFill>
                  <a:schemeClr val="tx1"/>
                </a:solidFill>
              </a:rPr>
              <a:t>, Pane, </a:t>
            </a:r>
            <a:r>
              <a:rPr lang="en-US" sz="1600" b="1" dirty="0" err="1" smtClean="0">
                <a:solidFill>
                  <a:schemeClr val="tx1"/>
                </a:solidFill>
              </a:rPr>
              <a:t>stále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září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temnota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mizí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před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tváří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Pravdou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která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jasně</a:t>
            </a:r>
            <a:r>
              <a:rPr lang="en-US" sz="1600" b="1" dirty="0" smtClean="0">
                <a:solidFill>
                  <a:schemeClr val="tx1"/>
                </a:solidFill>
              </a:rPr>
              <a:t> plane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Svým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osvoboď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nás</a:t>
            </a:r>
            <a:r>
              <a:rPr lang="en-US" sz="1600" b="1" dirty="0" smtClean="0">
                <a:solidFill>
                  <a:schemeClr val="tx1"/>
                </a:solidFill>
              </a:rPr>
              <a:t>, ó Pane.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Ref: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Zář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tváře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Tvé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naši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zem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plní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Boží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slávou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Tvůj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Duch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srdce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rozpálí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Lásky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plná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řeko</a:t>
            </a:r>
            <a:r>
              <a:rPr lang="en-US" sz="1600" b="1" dirty="0" smtClean="0">
                <a:solidFill>
                  <a:srgbClr val="FF0000"/>
                </a:solidFill>
              </a:rPr>
              <a:t> proud </a:t>
            </a:r>
            <a:r>
              <a:rPr lang="en-US" sz="1600" b="1" dirty="0" err="1" smtClean="0">
                <a:solidFill>
                  <a:srgbClr val="FF0000"/>
                </a:solidFill>
              </a:rPr>
              <a:t>Tvůj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zaplaví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Své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slovo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svítí</a:t>
            </a:r>
            <a:r>
              <a:rPr lang="en-US" sz="1600" b="1" dirty="0" smtClean="0">
                <a:solidFill>
                  <a:srgbClr val="FF0000"/>
                </a:solidFill>
              </a:rPr>
              <a:t> v </a:t>
            </a:r>
            <a:r>
              <a:rPr lang="en-US" sz="1600" b="1" dirty="0" err="1" smtClean="0">
                <a:solidFill>
                  <a:srgbClr val="FF0000"/>
                </a:solidFill>
              </a:rPr>
              <a:t>tmách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S </a:t>
            </a:r>
            <a:r>
              <a:rPr lang="en-US" sz="1600" b="1" dirty="0" err="1" smtClean="0">
                <a:solidFill>
                  <a:schemeClr val="tx1"/>
                </a:solidFill>
              </a:rPr>
              <a:t>bázní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vnímám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velkou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krásu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Pane, </a:t>
            </a:r>
            <a:r>
              <a:rPr lang="en-US" sz="1600" b="1" dirty="0" err="1" smtClean="0">
                <a:solidFill>
                  <a:schemeClr val="tx1"/>
                </a:solidFill>
              </a:rPr>
              <a:t>vcházíš</a:t>
            </a:r>
            <a:r>
              <a:rPr lang="en-US" sz="1600" b="1" dirty="0" smtClean="0">
                <a:solidFill>
                  <a:schemeClr val="tx1"/>
                </a:solidFill>
              </a:rPr>
              <a:t> do </a:t>
            </a:r>
            <a:r>
              <a:rPr lang="en-US" sz="1600" b="1" dirty="0" err="1" smtClean="0">
                <a:solidFill>
                  <a:schemeClr val="tx1"/>
                </a:solidFill>
              </a:rPr>
              <a:t>mého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času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Krví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smýváš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temné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viny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zkoumej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mne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pohlť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všechny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stíny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mým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mým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V </a:t>
            </a:r>
            <a:r>
              <a:rPr lang="en-US" sz="1600" b="1" dirty="0" err="1" smtClean="0">
                <a:solidFill>
                  <a:schemeClr val="tx1"/>
                </a:solidFill>
              </a:rPr>
              <a:t>pohledech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upřených</a:t>
            </a:r>
            <a:r>
              <a:rPr lang="en-US" sz="1600" b="1" dirty="0" smtClean="0">
                <a:solidFill>
                  <a:schemeClr val="tx1"/>
                </a:solidFill>
              </a:rPr>
              <a:t> do </a:t>
            </a:r>
            <a:r>
              <a:rPr lang="en-US" sz="1600" b="1" dirty="0" err="1" smtClean="0">
                <a:solidFill>
                  <a:schemeClr val="tx1"/>
                </a:solidFill>
              </a:rPr>
              <a:t>jasu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odrážíš</a:t>
            </a:r>
            <a:r>
              <a:rPr lang="en-US" sz="1600" b="1" dirty="0" smtClean="0">
                <a:solidFill>
                  <a:schemeClr val="tx1"/>
                </a:solidFill>
              </a:rPr>
              <a:t> v </a:t>
            </a:r>
            <a:r>
              <a:rPr lang="en-US" sz="1600" b="1" dirty="0" err="1" smtClean="0">
                <a:solidFill>
                  <a:schemeClr val="tx1"/>
                </a:solidFill>
              </a:rPr>
              <a:t>našich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tvářích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spásu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Příběh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Tvůj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lásce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míru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zrcadlíš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 </a:t>
            </a:r>
            <a:r>
              <a:rPr lang="en-US" sz="1600" b="1" dirty="0" err="1" smtClean="0">
                <a:solidFill>
                  <a:schemeClr val="tx1"/>
                </a:solidFill>
              </a:rPr>
              <a:t>životech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sílu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světlem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151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Zář tváře Tvé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Zář tváře Tvé cezch</dc:title>
  <dc:creator>FRONT</dc:creator>
  <cp:lastModifiedBy>FRONT</cp:lastModifiedBy>
  <cp:revision>8</cp:revision>
  <dcterms:created xsi:type="dcterms:W3CDTF">2025-09-26T00:48:01Z</dcterms:created>
  <dcterms:modified xsi:type="dcterms:W3CDTF">2025-10-03T21:05:47Z</dcterms:modified>
</cp:coreProperties>
</file>