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22EBC-BF3C-4E8B-94CA-B4E5EE80601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AB80-0B56-40EA-A4AB-76F2A6AEC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22EBC-BF3C-4E8B-94CA-B4E5EE80601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AB80-0B56-40EA-A4AB-76F2A6AEC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22EBC-BF3C-4E8B-94CA-B4E5EE80601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AB80-0B56-40EA-A4AB-76F2A6AEC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22EBC-BF3C-4E8B-94CA-B4E5EE80601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AB80-0B56-40EA-A4AB-76F2A6AEC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22EBC-BF3C-4E8B-94CA-B4E5EE80601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AB80-0B56-40EA-A4AB-76F2A6AEC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22EBC-BF3C-4E8B-94CA-B4E5EE80601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AB80-0B56-40EA-A4AB-76F2A6AEC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22EBC-BF3C-4E8B-94CA-B4E5EE80601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AB80-0B56-40EA-A4AB-76F2A6AEC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22EBC-BF3C-4E8B-94CA-B4E5EE80601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AB80-0B56-40EA-A4AB-76F2A6AEC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22EBC-BF3C-4E8B-94CA-B4E5EE80601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AB80-0B56-40EA-A4AB-76F2A6AEC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22EBC-BF3C-4E8B-94CA-B4E5EE80601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AB80-0B56-40EA-A4AB-76F2A6AEC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22EBC-BF3C-4E8B-94CA-B4E5EE80601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AB80-0B56-40EA-A4AB-76F2A6AEC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22EBC-BF3C-4E8B-94CA-B4E5EE80601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3AB80-0B56-40EA-A4AB-76F2A6AECC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e God That Healeth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 Soy Jehova Tu Sanad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762000"/>
            <a:ext cx="5791200" cy="457199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Yo Soy </a:t>
            </a:r>
            <a:r>
              <a:rPr lang="es-ES" b="1" dirty="0" err="1" smtClean="0"/>
              <a:t>Jehova</a:t>
            </a:r>
            <a:r>
              <a:rPr lang="es-ES" b="1" dirty="0" smtClean="0"/>
              <a:t> Tu </a:t>
            </a:r>
            <a:r>
              <a:rPr lang="es-ES" b="1" dirty="0" smtClean="0"/>
              <a:t>Sanador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276600"/>
            <a:ext cx="3810000" cy="3276600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Yo 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soy Jehová tu 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sanador,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Yo soy 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 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Señor tu 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sanador.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 palabra empieza tu mar,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Yo soy 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Jehová 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 sanador. </a:t>
            </a:r>
          </a:p>
          <a:p>
            <a:pPr algn="l"/>
            <a:endParaRPr lang="es-E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 eres Jehová mi sanador,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 eres Señor mi sanador,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 palabras te enviaste y me sanó,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 eres Jehová, mi sanador</a:t>
            </a:r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57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 Soy Jehova Tu Sanador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 Soy El Dios Que Te Sanó SPANISH</dc:title>
  <dc:creator>FRONT</dc:creator>
  <cp:lastModifiedBy>FRONT</cp:lastModifiedBy>
  <cp:revision>11</cp:revision>
  <dcterms:created xsi:type="dcterms:W3CDTF">2025-10-15T01:06:55Z</dcterms:created>
  <dcterms:modified xsi:type="dcterms:W3CDTF">2025-10-20T00:01:44Z</dcterms:modified>
</cp:coreProperties>
</file>