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C6C11-C9B8-4C4D-9D8D-C83E787489E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45004-EF3C-4AD9-9E5A-641FFAA1C4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 Didst Leave Thy Thron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ou Didst Leave Thy Throne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"/>
            <a:ext cx="5410200" cy="304799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Wasiz</a:t>
            </a:r>
            <a:r>
              <a:rPr lang="en-US" sz="3600" b="1" dirty="0" smtClean="0">
                <a:solidFill>
                  <a:schemeClr val="bg1"/>
                </a:solidFill>
              </a:rPr>
              <a:t>' </a:t>
            </a:r>
            <a:r>
              <a:rPr lang="en-US" sz="3600" b="1" dirty="0" err="1" smtClean="0">
                <a:solidFill>
                  <a:schemeClr val="bg1"/>
                </a:solidFill>
              </a:rPr>
              <a:t>icubahiro</a:t>
            </a:r>
            <a:r>
              <a:rPr lang="en-US" sz="3600" b="1" dirty="0" smtClean="0">
                <a:solidFill>
                  <a:schemeClr val="bg1"/>
                </a:solidFill>
              </a:rPr>
              <a:t> c' </a:t>
            </a:r>
            <a:r>
              <a:rPr lang="en-US" sz="3600" b="1" dirty="0" err="1" smtClean="0">
                <a:solidFill>
                  <a:schemeClr val="bg1"/>
                </a:solidFill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wawe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36180"/>
            <a:ext cx="9525000" cy="6629400"/>
          </a:xfrm>
        </p:spPr>
        <p:txBody>
          <a:bodyPr numCol="2">
            <a:noAutofit/>
          </a:bodyPr>
          <a:lstStyle/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err="1" smtClean="0">
                <a:solidFill>
                  <a:schemeClr val="bg1"/>
                </a:solidFill>
              </a:rPr>
              <a:t>Wasiz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icubahiro</a:t>
            </a:r>
            <a:r>
              <a:rPr lang="en-US" sz="1400" b="1" dirty="0" smtClean="0">
                <a:solidFill>
                  <a:schemeClr val="bg1"/>
                </a:solidFill>
              </a:rPr>
              <a:t> c' </a:t>
            </a:r>
            <a:r>
              <a:rPr lang="en-US" sz="1400" b="1" dirty="0" err="1" smtClean="0">
                <a:solidFill>
                  <a:schemeClr val="bg1"/>
                </a:solidFill>
              </a:rPr>
              <a:t>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wawe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Hamwe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waza</a:t>
            </a:r>
            <a:r>
              <a:rPr lang="en-US" sz="1400" b="1" dirty="0" smtClean="0">
                <a:solidFill>
                  <a:schemeClr val="bg1"/>
                </a:solidFill>
              </a:rPr>
              <a:t> mw </a:t>
            </a:r>
            <a:r>
              <a:rPr lang="en-US" sz="1400" b="1" dirty="0" err="1" smtClean="0">
                <a:solidFill>
                  <a:schemeClr val="bg1"/>
                </a:solidFill>
              </a:rPr>
              <a:t>isi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Yesu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Maz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abo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mw’isi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bakwim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Mu </a:t>
            </a:r>
            <a:r>
              <a:rPr lang="en-US" sz="1400" b="1" dirty="0" err="1" smtClean="0">
                <a:solidFill>
                  <a:schemeClr val="bg1"/>
                </a:solidFill>
              </a:rPr>
              <a:t>kuvuka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kwawe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kwera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Abamarayika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baririmvye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Yesu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ko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wimitswe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Ariko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Ruganza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vyose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Waricishije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bugufi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0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Ibiguruka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bifis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ivyari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N' </a:t>
            </a:r>
            <a:r>
              <a:rPr lang="en-US" sz="1400" b="1" dirty="0" err="1" smtClean="0">
                <a:solidFill>
                  <a:schemeClr val="bg1"/>
                </a:solidFill>
              </a:rPr>
              <a:t>imbgebge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ziri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n'imyobo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Weho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Mwana</a:t>
            </a:r>
            <a:r>
              <a:rPr lang="en-US" sz="1400" b="1" dirty="0" smtClean="0">
                <a:solidFill>
                  <a:schemeClr val="bg1"/>
                </a:solidFill>
              </a:rPr>
              <a:t> w' </a:t>
            </a:r>
            <a:r>
              <a:rPr lang="en-US" sz="1400" b="1" dirty="0" err="1" smtClean="0">
                <a:solidFill>
                  <a:schemeClr val="bg1"/>
                </a:solidFill>
              </a:rPr>
              <a:t>umuntu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wabuze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Ah' </a:t>
            </a:r>
            <a:r>
              <a:rPr lang="en-US" sz="1400" b="1" dirty="0" err="1" smtClean="0">
                <a:solidFill>
                  <a:schemeClr val="bg1"/>
                </a:solidFill>
              </a:rPr>
              <a:t>urambik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umusaya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ah' </a:t>
            </a:r>
            <a:r>
              <a:rPr lang="en-US" sz="1400" b="1" dirty="0" err="1" smtClean="0">
                <a:solidFill>
                  <a:schemeClr val="bg1"/>
                </a:solidFill>
              </a:rPr>
              <a:t>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Mwami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  <a:r>
              <a:rPr lang="en-US" sz="1400" b="1" dirty="0" err="1" smtClean="0">
                <a:solidFill>
                  <a:schemeClr val="bg1"/>
                </a:solidFill>
              </a:rPr>
              <a:t>Wazanye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mw'is'ijambo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rizima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Ryo </a:t>
            </a:r>
            <a:r>
              <a:rPr lang="en-US" sz="1400" b="1" dirty="0" err="1" smtClean="0">
                <a:solidFill>
                  <a:schemeClr val="bg1"/>
                </a:solidFill>
              </a:rPr>
              <a:t>gukiz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abana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bawe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Maze </a:t>
            </a:r>
            <a:r>
              <a:rPr lang="en-US" sz="1400" b="1" dirty="0" err="1" smtClean="0">
                <a:solidFill>
                  <a:schemeClr val="bg1"/>
                </a:solidFill>
              </a:rPr>
              <a:t>baragukengera</a:t>
            </a:r>
            <a:r>
              <a:rPr lang="en-US" sz="1400" b="1" dirty="0" smtClean="0">
                <a:solidFill>
                  <a:schemeClr val="bg1"/>
                </a:solidFill>
              </a:rPr>
              <a:t> cane,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Bakubamba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giti</a:t>
            </a:r>
            <a:r>
              <a:rPr lang="en-US" sz="1400" b="1" dirty="0" smtClean="0">
                <a:solidFill>
                  <a:schemeClr val="bg1"/>
                </a:solidFill>
              </a:rPr>
              <a:t>.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Nizey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musaraba</a:t>
            </a:r>
            <a:r>
              <a:rPr lang="en-US" sz="1400" b="1" dirty="0" smtClean="0">
                <a:solidFill>
                  <a:schemeClr val="bg1"/>
                </a:solidFill>
              </a:rPr>
              <a:t>: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Ngwino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Nizey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uwo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musaraba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5. </a:t>
            </a:r>
            <a:r>
              <a:rPr lang="en-US" sz="1400" b="1" dirty="0" err="1" smtClean="0">
                <a:solidFill>
                  <a:schemeClr val="bg1"/>
                </a:solidFill>
              </a:rPr>
              <a:t>Abo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mw’ijuru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bazoririmba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Ah' </a:t>
            </a:r>
            <a:r>
              <a:rPr lang="en-US" sz="1400" b="1" dirty="0" err="1" smtClean="0">
                <a:solidFill>
                  <a:schemeClr val="bg1"/>
                </a:solidFill>
              </a:rPr>
              <a:t>uzozira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kunesha</a:t>
            </a:r>
            <a:r>
              <a:rPr lang="en-US" sz="14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Nzumv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ijwi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ryawe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rimbwira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riti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Ndaguhay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ah'uba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nawe</a:t>
            </a:r>
            <a:r>
              <a:rPr lang="en-US" sz="1400" b="1" dirty="0" smtClean="0">
                <a:solidFill>
                  <a:schemeClr val="bg1"/>
                </a:solidFill>
              </a:rPr>
              <a:t>!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Nzonezerwa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Ni </a:t>
            </a:r>
            <a:r>
              <a:rPr lang="en-US" sz="1400" b="1" dirty="0" err="1" smtClean="0">
                <a:solidFill>
                  <a:schemeClr val="bg1"/>
                </a:solidFill>
              </a:rPr>
              <a:t>waz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ukampamagara</a:t>
            </a:r>
            <a:r>
              <a:rPr lang="en-US" sz="1400" b="1" dirty="0" smtClean="0">
                <a:solidFill>
                  <a:schemeClr val="bg1"/>
                </a:solidFill>
              </a:rPr>
              <a:t>: 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Nzonezerwa</a:t>
            </a:r>
            <a:r>
              <a:rPr lang="en-US" sz="1400" b="1" dirty="0" smtClean="0">
                <a:solidFill>
                  <a:schemeClr val="bg1"/>
                </a:solidFill>
              </a:rPr>
              <a:t> mu </a:t>
            </a:r>
            <a:r>
              <a:rPr lang="en-US" sz="1400" b="1" dirty="0" err="1" smtClean="0">
                <a:solidFill>
                  <a:schemeClr val="bg1"/>
                </a:solidFill>
              </a:rPr>
              <a:t>mutima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Ni </a:t>
            </a:r>
            <a:r>
              <a:rPr lang="en-US" sz="1400" b="1" dirty="0" err="1" smtClean="0">
                <a:solidFill>
                  <a:schemeClr val="bg1"/>
                </a:solidFill>
              </a:rPr>
              <a:t>waz'ukampamagara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227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Wasiz' icubahiro c' i wawe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Wasiz' icubahiro c' i wawe Kinyarwanda Hymn</dc:title>
  <dc:creator>FRONT</dc:creator>
  <cp:lastModifiedBy>FRONT</cp:lastModifiedBy>
  <cp:revision>7</cp:revision>
  <dcterms:created xsi:type="dcterms:W3CDTF">2025-10-10T19:39:22Z</dcterms:created>
  <dcterms:modified xsi:type="dcterms:W3CDTF">2025-10-12T01:18:13Z</dcterms:modified>
</cp:coreProperties>
</file>