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6BC85-FDD8-44E7-B901-BA4E4EBEE13F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DEA5B-A0EE-4718-A854-F02E98DAB4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ser Gott ist ein mächtiger Go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81000"/>
            <a:ext cx="7315200" cy="60960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 </a:t>
            </a:r>
            <a:r>
              <a:rPr lang="de-DE" b="1" dirty="0" smtClean="0"/>
              <a:t>Unser Gott ist ein mächtiger </a:t>
            </a:r>
            <a:r>
              <a:rPr lang="de-DE" b="1" dirty="0" smtClean="0"/>
              <a:t>Gott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905000"/>
            <a:ext cx="4876800" cy="1676400"/>
          </a:xfrm>
        </p:spPr>
        <p:txBody>
          <a:bodyPr>
            <a:noAutofit/>
          </a:bodyPr>
          <a:lstStyle/>
          <a:p>
            <a:pPr algn="l"/>
            <a:r>
              <a:rPr lang="de-DE" sz="2400" b="1" dirty="0" smtClean="0">
                <a:solidFill>
                  <a:schemeClr val="tx1"/>
                </a:solidFill>
              </a:rPr>
              <a:t>Unser </a:t>
            </a:r>
            <a:r>
              <a:rPr lang="de-DE" sz="2400" b="1" dirty="0" smtClean="0">
                <a:solidFill>
                  <a:schemeClr val="tx1"/>
                </a:solidFill>
              </a:rPr>
              <a:t>Gott ist ein mächtiger Gott!</a:t>
            </a:r>
          </a:p>
          <a:p>
            <a:pPr algn="l"/>
            <a:r>
              <a:rPr lang="de-DE" sz="2400" b="1" dirty="0" smtClean="0">
                <a:solidFill>
                  <a:schemeClr val="tx1"/>
                </a:solidFill>
              </a:rPr>
              <a:t>Er herrscht vom Himmel herab</a:t>
            </a:r>
          </a:p>
          <a:p>
            <a:pPr algn="l"/>
            <a:r>
              <a:rPr lang="de-DE" sz="2400" b="1" dirty="0" smtClean="0">
                <a:solidFill>
                  <a:schemeClr val="tx1"/>
                </a:solidFill>
              </a:rPr>
              <a:t>Mit </a:t>
            </a:r>
            <a:r>
              <a:rPr lang="de-DE" sz="2400" b="1" dirty="0" smtClean="0">
                <a:solidFill>
                  <a:schemeClr val="tx1"/>
                </a:solidFill>
              </a:rPr>
              <a:t>Weisheit, Liebe und Kraft.</a:t>
            </a:r>
          </a:p>
          <a:p>
            <a:pPr algn="l"/>
            <a:r>
              <a:rPr lang="de-DE" sz="2400" b="1" dirty="0" smtClean="0">
                <a:solidFill>
                  <a:schemeClr val="tx1"/>
                </a:solidFill>
              </a:rPr>
              <a:t>Unser Gott ist ein mächtiger Gott!</a:t>
            </a:r>
          </a:p>
          <a:p>
            <a:pPr algn="l"/>
            <a:endParaRPr lang="de-DE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Unser Gott ist ein mächtiger Gott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 Gott ist ein mächtiger Gott german</dc:title>
  <dc:creator>FRONT</dc:creator>
  <cp:lastModifiedBy>FRONT</cp:lastModifiedBy>
  <cp:revision>9</cp:revision>
  <dcterms:created xsi:type="dcterms:W3CDTF">2025-10-23T19:55:18Z</dcterms:created>
  <dcterms:modified xsi:type="dcterms:W3CDTF">2025-10-27T15:04:26Z</dcterms:modified>
</cp:coreProperties>
</file>