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38B3-B158-4029-ACFF-ABCF7521C182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27DB-30D7-4F63-969D-989F39886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38B3-B158-4029-ACFF-ABCF7521C182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27DB-30D7-4F63-969D-989F39886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38B3-B158-4029-ACFF-ABCF7521C182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27DB-30D7-4F63-969D-989F39886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38B3-B158-4029-ACFF-ABCF7521C182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27DB-30D7-4F63-969D-989F39886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38B3-B158-4029-ACFF-ABCF7521C182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27DB-30D7-4F63-969D-989F39886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38B3-B158-4029-ACFF-ABCF7521C182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27DB-30D7-4F63-969D-989F39886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38B3-B158-4029-ACFF-ABCF7521C182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27DB-30D7-4F63-969D-989F39886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38B3-B158-4029-ACFF-ABCF7521C182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27DB-30D7-4F63-969D-989F39886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38B3-B158-4029-ACFF-ABCF7521C182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27DB-30D7-4F63-969D-989F39886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38B3-B158-4029-ACFF-ABCF7521C182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27DB-30D7-4F63-969D-989F39886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38B3-B158-4029-ACFF-ABCF7521C182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27DB-30D7-4F63-969D-989F39886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338B3-B158-4029-ACFF-ABCF7521C182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727DB-30D7-4F63-969D-989F398869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ú dejaste tu trono y corona por m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Tú dejaste tu trono y corona por </a:t>
            </a:r>
            <a:r>
              <a:rPr lang="es-ES" b="1" dirty="0" smtClean="0">
                <a:solidFill>
                  <a:schemeClr val="bg1"/>
                </a:solidFill>
              </a:rPr>
              <a:t>mí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752600"/>
            <a:ext cx="8915400" cy="5105400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Tu dejaste tu trono y corona por mi,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Al venir a Belén a </a:t>
            </a:r>
            <a:r>
              <a:rPr lang="es-ES" sz="1800" b="1" dirty="0" smtClean="0">
                <a:solidFill>
                  <a:schemeClr val="bg1"/>
                </a:solidFill>
              </a:rPr>
              <a:t>nacer;</a:t>
            </a: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Mas a ti no fue dado entrar en el mesón.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en establo te hicieron nacer.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Ven a mi corazón ¡oh Cristo !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Pues en él hay lugar para ti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Ven a mi corazón ¡oh Cristo, ven,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Pues en él hay lugar para ti.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Alabanzas celestes los ángeles le dan,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En que rinden al Verbo </a:t>
            </a:r>
            <a:r>
              <a:rPr lang="es-ES" sz="1800" b="1" dirty="0" smtClean="0">
                <a:solidFill>
                  <a:schemeClr val="bg1"/>
                </a:solidFill>
              </a:rPr>
              <a:t>loor;</a:t>
            </a: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Mas humilde viniste a la tierra, Señor,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 dar vida al mas vil pecador.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Siempre </a:t>
            </a:r>
            <a:r>
              <a:rPr lang="es-ES" sz="1800" b="1" dirty="0" smtClean="0">
                <a:solidFill>
                  <a:schemeClr val="bg1"/>
                </a:solidFill>
              </a:rPr>
              <a:t>pueden las zorras sus cuevas tener,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las aves sus nidos </a:t>
            </a:r>
            <a:r>
              <a:rPr lang="es-ES" sz="1800" b="1" dirty="0" smtClean="0">
                <a:solidFill>
                  <a:schemeClr val="bg1"/>
                </a:solidFill>
              </a:rPr>
              <a:t>también;</a:t>
            </a: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Mas el Hijo del hombre no tuvo lugar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En el cual reclinara su sien.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Alabanzas sublimes los cielos darán,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Cuando vengas glorioso de </a:t>
            </a:r>
            <a:r>
              <a:rPr lang="es-ES" sz="1800" b="1" dirty="0" smtClean="0">
                <a:solidFill>
                  <a:schemeClr val="bg1"/>
                </a:solidFill>
              </a:rPr>
              <a:t>allí;</a:t>
            </a: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tu voz entre nubes </a:t>
            </a:r>
            <a:r>
              <a:rPr lang="es-ES" sz="1800" b="1" dirty="0" smtClean="0">
                <a:solidFill>
                  <a:schemeClr val="bg1"/>
                </a:solidFill>
              </a:rPr>
              <a:t>dirá: </a:t>
            </a:r>
            <a:r>
              <a:rPr lang="es-ES" sz="1800" b="1" dirty="0" smtClean="0">
                <a:solidFill>
                  <a:schemeClr val="bg1"/>
                </a:solidFill>
              </a:rPr>
              <a:t>"Ven a mi,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Que hay lugar junto a mi para </a:t>
            </a:r>
            <a:r>
              <a:rPr lang="es-ES" sz="1800" b="1" dirty="0" smtClean="0">
                <a:solidFill>
                  <a:schemeClr val="bg1"/>
                </a:solidFill>
              </a:rPr>
              <a:t>ti”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170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Tú dejaste tu trono y corona por mí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Tú dejaste tu trono y corona por mí spanish</dc:title>
  <dc:creator>FRONT</dc:creator>
  <cp:lastModifiedBy>FRONT</cp:lastModifiedBy>
  <cp:revision>6</cp:revision>
  <dcterms:created xsi:type="dcterms:W3CDTF">2025-10-07T15:17:59Z</dcterms:created>
  <dcterms:modified xsi:type="dcterms:W3CDTF">2025-10-09T15:15:27Z</dcterms:modified>
</cp:coreProperties>
</file>