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C1B1-8605-4B3B-B4E7-8F023FE2004F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38F2-F72D-4CD3-B009-3A30646A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C1B1-8605-4B3B-B4E7-8F023FE2004F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38F2-F72D-4CD3-B009-3A30646A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C1B1-8605-4B3B-B4E7-8F023FE2004F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38F2-F72D-4CD3-B009-3A30646A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C1B1-8605-4B3B-B4E7-8F023FE2004F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38F2-F72D-4CD3-B009-3A30646A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C1B1-8605-4B3B-B4E7-8F023FE2004F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38F2-F72D-4CD3-B009-3A30646A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C1B1-8605-4B3B-B4E7-8F023FE2004F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38F2-F72D-4CD3-B009-3A30646A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C1B1-8605-4B3B-B4E7-8F023FE2004F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38F2-F72D-4CD3-B009-3A30646A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C1B1-8605-4B3B-B4E7-8F023FE2004F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38F2-F72D-4CD3-B009-3A30646A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C1B1-8605-4B3B-B4E7-8F023FE2004F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38F2-F72D-4CD3-B009-3A30646A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C1B1-8605-4B3B-B4E7-8F023FE2004F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38F2-F72D-4CD3-B009-3A30646A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7C1B1-8605-4B3B-B4E7-8F023FE2004F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838F2-F72D-4CD3-B009-3A30646A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7C1B1-8605-4B3B-B4E7-8F023FE2004F}" type="datetimeFigureOut">
              <a:rPr lang="en-US" smtClean="0"/>
              <a:pPr/>
              <a:t>10/9/2025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838F2-F72D-4CD3-B009-3A30646A8F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deixaste,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267200" cy="6858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Tu deixaste, </a:t>
            </a:r>
            <a:r>
              <a:rPr lang="pt-BR" b="1" dirty="0" smtClean="0">
                <a:solidFill>
                  <a:schemeClr val="bg1"/>
                </a:solidFill>
              </a:rPr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828800"/>
            <a:ext cx="9982200" cy="518160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Tu deixaste Jesus o Teu Reino de luz,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 baixaste a este mundo tão vil!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Um presépio em Belém, Tu Jesus Sumo Bem,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Escolheste por berço infantil.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Vem Jesus habitar comigo, 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Em </a:t>
            </a:r>
            <a:r>
              <a:rPr lang="pt-BR" sz="1800" b="1" dirty="0" smtClean="0">
                <a:solidFill>
                  <a:srgbClr val="FF0000"/>
                </a:solidFill>
              </a:rPr>
              <a:t>minha alma há lugar ó vem já;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Vem Jesus habitar comigo, </a:t>
            </a:r>
            <a:endParaRPr lang="pt-BR" sz="18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Em </a:t>
            </a:r>
            <a:r>
              <a:rPr lang="pt-BR" sz="1800" b="1" dirty="0" smtClean="0">
                <a:solidFill>
                  <a:srgbClr val="FF0000"/>
                </a:solidFill>
              </a:rPr>
              <a:t>minha alma há lugar, oh vem já!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Alegraram-se os céus, com os santos de Deus,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Sim por teres nascido Jesus;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Vindo aos filhos de Adão conceder salvação,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Pela morte em resgate na cruz!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Tu </a:t>
            </a:r>
            <a:r>
              <a:rPr lang="pt-BR" sz="1800" b="1" dirty="0" smtClean="0">
                <a:solidFill>
                  <a:schemeClr val="bg1"/>
                </a:solidFill>
              </a:rPr>
              <a:t>vieste Senhor, revelar nos amor,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 Te aprouve do mal nos salvar;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Mas provaste do fel do motejo cruel,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Morte enfim, Te fizeram provar.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Outra vez Tu virás, e por mim chamarás;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Rodeado dos anjos de Deus;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Oh que gozo pra mim, se disseres assim: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Um lugar te darei Eu nos céus</a:t>
            </a:r>
            <a:r>
              <a:rPr lang="pt-BR" sz="1800" b="1" dirty="0" smtClean="0">
                <a:solidFill>
                  <a:schemeClr val="bg1"/>
                </a:solidFill>
              </a:rPr>
              <a:t>.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162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deixaste,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deixaste, Jesus, o teu reino de luz portuguse</dc:title>
  <dc:creator>FRONT</dc:creator>
  <cp:lastModifiedBy>FRONT</cp:lastModifiedBy>
  <cp:revision>6</cp:revision>
  <dcterms:created xsi:type="dcterms:W3CDTF">2025-10-07T15:25:48Z</dcterms:created>
  <dcterms:modified xsi:type="dcterms:W3CDTF">2025-10-09T15:26:34Z</dcterms:modified>
</cp:coreProperties>
</file>