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6DFBE-CF81-414A-A876-274737F03597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9A31-1175-4A5B-A674-C4891A8C8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6DFBE-CF81-414A-A876-274737F03597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9A31-1175-4A5B-A674-C4891A8C8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6DFBE-CF81-414A-A876-274737F03597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9A31-1175-4A5B-A674-C4891A8C8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6DFBE-CF81-414A-A876-274737F03597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9A31-1175-4A5B-A674-C4891A8C8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6DFBE-CF81-414A-A876-274737F03597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9A31-1175-4A5B-A674-C4891A8C8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6DFBE-CF81-414A-A876-274737F03597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9A31-1175-4A5B-A674-C4891A8C8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6DFBE-CF81-414A-A876-274737F03597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9A31-1175-4A5B-A674-C4891A8C8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6DFBE-CF81-414A-A876-274737F03597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9A31-1175-4A5B-A674-C4891A8C8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6DFBE-CF81-414A-A876-274737F03597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9A31-1175-4A5B-A674-C4891A8C8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6DFBE-CF81-414A-A876-274737F03597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9A31-1175-4A5B-A674-C4891A8C8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6DFBE-CF81-414A-A876-274737F03597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9A31-1175-4A5B-A674-C4891A8C8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6DFBE-CF81-414A-A876-274737F03597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69A31-1175-4A5B-A674-C4891A8C84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wesome God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 Oh Dio sei l'Eccel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457200"/>
            <a:ext cx="5105400" cy="609600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Tu </a:t>
            </a:r>
            <a:r>
              <a:rPr lang="it-IT" b="1" dirty="0" smtClean="0"/>
              <a:t>Oh </a:t>
            </a:r>
            <a:r>
              <a:rPr lang="it-IT" b="1" dirty="0"/>
              <a:t>Dio sei l'Eccelso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905000"/>
            <a:ext cx="4800600" cy="1905000"/>
          </a:xfrm>
        </p:spPr>
        <p:txBody>
          <a:bodyPr>
            <a:normAutofit/>
          </a:bodyPr>
          <a:lstStyle/>
          <a:p>
            <a:pPr algn="l"/>
            <a:r>
              <a:rPr lang="it-IT" sz="2400" b="1" dirty="0" smtClean="0">
                <a:solidFill>
                  <a:schemeClr val="tx1"/>
                </a:solidFill>
              </a:rPr>
              <a:t>Tu oh Dio sei l'eccelso e regni su noi</a:t>
            </a:r>
          </a:p>
          <a:p>
            <a:pPr algn="l"/>
            <a:r>
              <a:rPr lang="it-IT" sz="2400" b="1" dirty="0" smtClean="0">
                <a:solidFill>
                  <a:schemeClr val="tx1"/>
                </a:solidFill>
              </a:rPr>
              <a:t>Con potenza ed amore </a:t>
            </a:r>
          </a:p>
          <a:p>
            <a:pPr algn="l"/>
            <a:r>
              <a:rPr lang="it-IT" sz="2400" b="1" dirty="0" smtClean="0">
                <a:solidFill>
                  <a:schemeClr val="tx1"/>
                </a:solidFill>
              </a:rPr>
              <a:t>Tu sei la mia giustizia, </a:t>
            </a:r>
          </a:p>
          <a:p>
            <a:pPr algn="l"/>
            <a:r>
              <a:rPr lang="it-IT" sz="2400" b="1" dirty="0" smtClean="0">
                <a:solidFill>
                  <a:schemeClr val="tx1"/>
                </a:solidFill>
              </a:rPr>
              <a:t>regni e governi Signor.</a:t>
            </a:r>
          </a:p>
          <a:p>
            <a:pPr algn="l"/>
            <a:endParaRPr lang="it-IT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1107</TotalTime>
  <Words>29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 Oh Dio sei l'Eccelso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 Oh Dio Sei L'Eccelso italy</dc:title>
  <dc:creator>FRONT</dc:creator>
  <cp:lastModifiedBy>FRONT</cp:lastModifiedBy>
  <cp:revision>6</cp:revision>
  <dcterms:created xsi:type="dcterms:W3CDTF">2025-10-27T16:12:40Z</dcterms:created>
  <dcterms:modified xsi:type="dcterms:W3CDTF">2025-10-29T14:40:57Z</dcterms:modified>
</cp:coreProperties>
</file>