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78" d="100"/>
          <a:sy n="78" d="100"/>
        </p:scale>
        <p:origin x="-3408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33AC2-B505-41DC-B851-6E3025E006D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BCA9-6D0E-4B80-80E6-EC7E2CA8B7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onul ai lă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1"/>
            <a:ext cx="3352800" cy="304799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Tronul ai </a:t>
            </a:r>
            <a:r>
              <a:rPr lang="vi-VN" b="1" dirty="0" smtClean="0">
                <a:solidFill>
                  <a:schemeClr val="bg1"/>
                </a:solidFill>
              </a:rPr>
              <a:t>lăsat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4114800" cy="5181600"/>
          </a:xfrm>
        </p:spPr>
        <p:txBody>
          <a:bodyPr>
            <a:noAutofit/>
          </a:bodyPr>
          <a:lstStyle/>
          <a:p>
            <a:pPr algn="l"/>
            <a:r>
              <a:rPr lang="vi-VN" sz="1700" b="1" dirty="0" smtClean="0">
                <a:solidFill>
                  <a:schemeClr val="bg1"/>
                </a:solidFill>
              </a:rPr>
              <a:t>Tronul ai </a:t>
            </a:r>
            <a:r>
              <a:rPr lang="vi-VN" sz="1700" b="1" dirty="0" smtClean="0">
                <a:solidFill>
                  <a:schemeClr val="bg1"/>
                </a:solidFill>
              </a:rPr>
              <a:t>lăsat</a:t>
            </a:r>
            <a:r>
              <a:rPr lang="en-US" sz="1700" b="1" dirty="0" smtClean="0">
                <a:solidFill>
                  <a:schemeClr val="bg1"/>
                </a:solidFill>
              </a:rPr>
              <a:t> cu </a:t>
            </a:r>
            <a:r>
              <a:rPr lang="en-US" sz="1700" b="1" dirty="0" err="1" smtClean="0">
                <a:solidFill>
                  <a:schemeClr val="bg1"/>
                </a:solidFill>
              </a:rPr>
              <a:t>coroana</a:t>
            </a:r>
            <a:r>
              <a:rPr lang="en-US" sz="1700" b="1" dirty="0" smtClean="0">
                <a:solidFill>
                  <a:schemeClr val="bg1"/>
                </a:solidFill>
              </a:rPr>
              <a:t> de-mp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smtClean="0">
                <a:solidFill>
                  <a:schemeClr val="bg1"/>
                </a:solidFill>
              </a:rPr>
              <a:t>rat</a:t>
            </a:r>
            <a:endParaRPr lang="vi-VN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C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nd</a:t>
            </a:r>
            <a:r>
              <a:rPr lang="en-US" sz="1700" b="1" dirty="0" smtClean="0">
                <a:solidFill>
                  <a:schemeClr val="bg1"/>
                </a:solidFill>
              </a:rPr>
              <a:t> la </a:t>
            </a:r>
            <a:r>
              <a:rPr lang="en-US" sz="1700" b="1" dirty="0" err="1" smtClean="0">
                <a:solidFill>
                  <a:schemeClr val="bg1"/>
                </a:solidFill>
              </a:rPr>
              <a:t>noi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pe</a:t>
            </a:r>
            <a:r>
              <a:rPr lang="en-US" sz="1700" b="1" dirty="0" smtClean="0">
                <a:solidFill>
                  <a:schemeClr val="bg1"/>
                </a:solidFill>
              </a:rPr>
              <a:t> p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m</a:t>
            </a:r>
            <a:r>
              <a:rPr lang="en-US" sz="1700" b="1" dirty="0" err="1" smtClean="0">
                <a:solidFill>
                  <a:schemeClr val="bg1"/>
                </a:solidFill>
              </a:rPr>
              <a:t>â</a:t>
            </a:r>
            <a:r>
              <a:rPr lang="en-US" sz="1700" b="1" dirty="0" err="1" smtClean="0">
                <a:solidFill>
                  <a:schemeClr val="bg1"/>
                </a:solidFill>
              </a:rPr>
              <a:t>nt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ai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venit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Iar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în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Betleem</a:t>
            </a:r>
            <a:r>
              <a:rPr lang="en-US" sz="1700" b="1" dirty="0" smtClean="0">
                <a:solidFill>
                  <a:schemeClr val="bg1"/>
                </a:solidFill>
              </a:rPr>
              <a:t>, loc </a:t>
            </a:r>
            <a:r>
              <a:rPr lang="en-US" sz="1700" b="1" dirty="0" err="1" smtClean="0">
                <a:solidFill>
                  <a:schemeClr val="bg1"/>
                </a:solidFill>
              </a:rPr>
              <a:t>în</a:t>
            </a:r>
            <a:r>
              <a:rPr lang="en-US" sz="1700" b="1" dirty="0" smtClean="0">
                <a:solidFill>
                  <a:schemeClr val="bg1"/>
                </a:solidFill>
              </a:rPr>
              <a:t> case nu </a:t>
            </a:r>
            <a:r>
              <a:rPr lang="en-US" sz="1700" b="1" dirty="0" err="1" smtClean="0">
                <a:solidFill>
                  <a:schemeClr val="bg1"/>
                </a:solidFill>
              </a:rPr>
              <a:t>Ţi</a:t>
            </a:r>
            <a:r>
              <a:rPr lang="en-US" sz="1700" b="1" dirty="0" smtClean="0">
                <a:solidFill>
                  <a:schemeClr val="bg1"/>
                </a:solidFill>
              </a:rPr>
              <a:t>-au </a:t>
            </a:r>
            <a:r>
              <a:rPr lang="en-US" sz="1700" b="1" dirty="0" err="1" smtClean="0">
                <a:solidFill>
                  <a:schemeClr val="bg1"/>
                </a:solidFill>
              </a:rPr>
              <a:t>dat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De </a:t>
            </a:r>
            <a:r>
              <a:rPr lang="en-US" sz="1700" b="1" dirty="0" err="1" smtClean="0">
                <a:solidFill>
                  <a:schemeClr val="bg1"/>
                </a:solidFill>
              </a:rPr>
              <a:t>ai</a:t>
            </a:r>
            <a:r>
              <a:rPr lang="en-US" sz="1700" b="1" dirty="0" smtClean="0">
                <a:solidFill>
                  <a:schemeClr val="bg1"/>
                </a:solidFill>
              </a:rPr>
              <a:t> T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i</a:t>
            </a:r>
            <a:r>
              <a:rPr lang="en-US" sz="1700" b="1" dirty="0" smtClean="0">
                <a:solidFill>
                  <a:schemeClr val="bg1"/>
                </a:solidFill>
              </a:rPr>
              <a:t>, nu </a:t>
            </a:r>
            <a:r>
              <a:rPr lang="en-US" sz="1700" b="1" dirty="0" err="1" smtClean="0">
                <a:solidFill>
                  <a:schemeClr val="bg1"/>
                </a:solidFill>
              </a:rPr>
              <a:t>ai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fost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primit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  <a:endParaRPr lang="en-US" sz="1700" dirty="0" smtClean="0">
              <a:solidFill>
                <a:schemeClr val="bg1"/>
              </a:solidFill>
            </a:endParaRPr>
          </a:p>
          <a:p>
            <a:pPr algn="l"/>
            <a:endParaRPr lang="en-US" sz="1700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O, </a:t>
            </a:r>
            <a:r>
              <a:rPr lang="en-US" sz="1700" b="1" dirty="0" err="1" smtClean="0">
                <a:solidFill>
                  <a:srgbClr val="FF0000"/>
                </a:solidFill>
              </a:rPr>
              <a:t>vino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Isus</a:t>
            </a:r>
            <a:r>
              <a:rPr lang="en-US" sz="1700" b="1" dirty="0" smtClean="0">
                <a:solidFill>
                  <a:srgbClr val="FF0000"/>
                </a:solidFill>
              </a:rPr>
              <a:t>, Te </a:t>
            </a:r>
            <a:r>
              <a:rPr lang="en-US" sz="1700" b="1" dirty="0" err="1" smtClean="0">
                <a:solidFill>
                  <a:srgbClr val="FF0000"/>
                </a:solidFill>
              </a:rPr>
              <a:t>rog</a:t>
            </a:r>
            <a:r>
              <a:rPr lang="en-US" sz="1700" b="1" dirty="0" smtClean="0">
                <a:solidFill>
                  <a:srgbClr val="FF0000"/>
                </a:solidFill>
              </a:rPr>
              <a:t>! 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Eu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în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inim</a:t>
            </a:r>
            <a:r>
              <a:rPr lang="vi-VN" sz="1700" b="1" dirty="0" smtClean="0">
                <a:solidFill>
                  <a:srgbClr val="FF0000"/>
                </a:solidFill>
              </a:rPr>
              <a:t>ă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primesc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Aici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eu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Ţi</a:t>
            </a:r>
            <a:r>
              <a:rPr lang="en-US" sz="1700" b="1" dirty="0" smtClean="0">
                <a:solidFill>
                  <a:srgbClr val="FF0000"/>
                </a:solidFill>
              </a:rPr>
              <a:t>-am </a:t>
            </a:r>
            <a:r>
              <a:rPr lang="en-US" sz="1700" b="1" dirty="0" err="1" smtClean="0">
                <a:solidFill>
                  <a:srgbClr val="FF0000"/>
                </a:solidFill>
              </a:rPr>
              <a:t>preg</a:t>
            </a:r>
            <a:r>
              <a:rPr lang="vi-VN" sz="1700" b="1" dirty="0" smtClean="0">
                <a:solidFill>
                  <a:srgbClr val="FF0000"/>
                </a:solidFill>
              </a:rPr>
              <a:t>ă</a:t>
            </a:r>
            <a:r>
              <a:rPr lang="en-US" sz="1700" b="1" dirty="0" smtClean="0">
                <a:solidFill>
                  <a:srgbClr val="FF0000"/>
                </a:solidFill>
              </a:rPr>
              <a:t>tit un loc 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Și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vreau</a:t>
            </a:r>
            <a:r>
              <a:rPr lang="en-US" sz="1700" b="1" dirty="0" smtClean="0">
                <a:solidFill>
                  <a:srgbClr val="FF0000"/>
                </a:solidFill>
              </a:rPr>
              <a:t> s</a:t>
            </a:r>
            <a:r>
              <a:rPr lang="vi-VN" sz="1700" b="1" dirty="0" smtClean="0">
                <a:solidFill>
                  <a:srgbClr val="FF0000"/>
                </a:solidFill>
              </a:rPr>
              <a:t>ă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Ţi</a:t>
            </a:r>
            <a:r>
              <a:rPr lang="en-US" sz="1700" b="1" dirty="0" smtClean="0">
                <a:solidFill>
                  <a:srgbClr val="FF0000"/>
                </a:solidFill>
              </a:rPr>
              <a:t>-l  d</a:t>
            </a:r>
            <a:r>
              <a:rPr lang="vi-VN" sz="1700" b="1" dirty="0" smtClean="0">
                <a:solidFill>
                  <a:srgbClr val="FF0000"/>
                </a:solidFill>
              </a:rPr>
              <a:t>ă</a:t>
            </a:r>
            <a:r>
              <a:rPr lang="en-US" sz="1700" b="1" dirty="0" err="1" smtClean="0">
                <a:solidFill>
                  <a:srgbClr val="FF0000"/>
                </a:solidFill>
              </a:rPr>
              <a:t>ruiesc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Îngeri</a:t>
            </a:r>
            <a:r>
              <a:rPr lang="en-US" sz="1700" b="1" dirty="0" smtClean="0">
                <a:solidFill>
                  <a:schemeClr val="bg1"/>
                </a:solidFill>
              </a:rPr>
              <a:t> au </a:t>
            </a:r>
            <a:r>
              <a:rPr lang="en-US" sz="1700" b="1" dirty="0" err="1" smtClean="0">
                <a:solidFill>
                  <a:schemeClr val="bg1"/>
                </a:solidFill>
              </a:rPr>
              <a:t>cântat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ceru-ntreg</a:t>
            </a:r>
            <a:r>
              <a:rPr lang="en-US" sz="1700" b="1" dirty="0" smtClean="0">
                <a:solidFill>
                  <a:schemeClr val="bg1"/>
                </a:solidFill>
              </a:rPr>
              <a:t> a r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sunat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C-</a:t>
            </a:r>
            <a:r>
              <a:rPr lang="en-US" sz="1700" b="1" dirty="0" err="1" smtClean="0">
                <a:solidFill>
                  <a:schemeClr val="bg1"/>
                </a:solidFill>
              </a:rPr>
              <a:t>ai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sosit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scump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Isus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printre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noi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Ai </a:t>
            </a:r>
            <a:r>
              <a:rPr lang="en-US" sz="1700" b="1" dirty="0" err="1" smtClean="0">
                <a:solidFill>
                  <a:schemeClr val="bg1"/>
                </a:solidFill>
              </a:rPr>
              <a:t>venit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smerit</a:t>
            </a:r>
            <a:r>
              <a:rPr lang="en-US" sz="1700" b="1" dirty="0" smtClean="0">
                <a:solidFill>
                  <a:schemeClr val="bg1"/>
                </a:solidFill>
              </a:rPr>
              <a:t>, ca un rob Te-</a:t>
            </a:r>
            <a:r>
              <a:rPr lang="en-US" sz="1700" b="1" dirty="0" err="1" smtClean="0">
                <a:solidFill>
                  <a:schemeClr val="bg1"/>
                </a:solidFill>
              </a:rPr>
              <a:t>ai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aplecat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S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smtClean="0">
                <a:solidFill>
                  <a:schemeClr val="bg1"/>
                </a:solidFill>
              </a:rPr>
              <a:t> ne-</a:t>
            </a:r>
            <a:r>
              <a:rPr lang="en-US" sz="1700" b="1" dirty="0" err="1" smtClean="0">
                <a:solidFill>
                  <a:schemeClr val="bg1"/>
                </a:solidFill>
              </a:rPr>
              <a:t>ajuţi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în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multe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nevoi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Sfinţii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vor</a:t>
            </a:r>
            <a:r>
              <a:rPr lang="en-US" sz="1700" b="1" dirty="0" smtClean="0">
                <a:solidFill>
                  <a:schemeClr val="bg1"/>
                </a:solidFill>
              </a:rPr>
              <a:t> c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nta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ceru-ntreg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va</a:t>
            </a:r>
            <a:r>
              <a:rPr lang="en-US" sz="1700" b="1" dirty="0" smtClean="0">
                <a:solidFill>
                  <a:schemeClr val="bg1"/>
                </a:solidFill>
              </a:rPr>
              <a:t> l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uda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C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nd</a:t>
            </a:r>
            <a:r>
              <a:rPr lang="en-US" sz="1700" b="1" dirty="0" smtClean="0">
                <a:solidFill>
                  <a:schemeClr val="bg1"/>
                </a:solidFill>
              </a:rPr>
              <a:t>  </a:t>
            </a:r>
            <a:r>
              <a:rPr lang="en-US" sz="1700" b="1" dirty="0" err="1" smtClean="0">
                <a:solidFill>
                  <a:schemeClr val="bg1"/>
                </a:solidFill>
              </a:rPr>
              <a:t>în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slav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Tu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vei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ap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err="1" smtClean="0">
                <a:solidFill>
                  <a:schemeClr val="bg1"/>
                </a:solidFill>
              </a:rPr>
              <a:t>rea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Mult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vreau</a:t>
            </a:r>
            <a:r>
              <a:rPr lang="en-US" sz="1700" b="1" dirty="0" smtClean="0">
                <a:solidFill>
                  <a:schemeClr val="bg1"/>
                </a:solidFill>
              </a:rPr>
              <a:t> s</a:t>
            </a:r>
            <a:r>
              <a:rPr lang="vi-VN" sz="1700" b="1" dirty="0" smtClean="0">
                <a:solidFill>
                  <a:schemeClr val="bg1"/>
                </a:solidFill>
              </a:rPr>
              <a:t>ă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aud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vocea</a:t>
            </a:r>
            <a:r>
              <a:rPr lang="en-US" sz="1700" b="1" dirty="0" smtClean="0">
                <a:solidFill>
                  <a:schemeClr val="bg1"/>
                </a:solidFill>
              </a:rPr>
              <a:t> Ta  </a:t>
            </a:r>
            <a:r>
              <a:rPr lang="en-US" sz="1700" b="1" dirty="0" err="1" smtClean="0">
                <a:solidFill>
                  <a:schemeClr val="bg1"/>
                </a:solidFill>
              </a:rPr>
              <a:t>ce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chema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Și</a:t>
            </a:r>
            <a:r>
              <a:rPr lang="en-US" sz="1700" b="1" dirty="0" smtClean="0">
                <a:solidFill>
                  <a:schemeClr val="bg1"/>
                </a:solidFill>
              </a:rPr>
              <a:t>-al </a:t>
            </a:r>
            <a:r>
              <a:rPr lang="en-US" sz="1700" b="1" dirty="0" err="1" smtClean="0">
                <a:solidFill>
                  <a:schemeClr val="bg1"/>
                </a:solidFill>
              </a:rPr>
              <a:t>meu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nume</a:t>
            </a:r>
            <a:r>
              <a:rPr lang="en-US" sz="1700" b="1" dirty="0" smtClean="0">
                <a:solidFill>
                  <a:schemeClr val="bg1"/>
                </a:solidFill>
              </a:rPr>
              <a:t>-n </a:t>
            </a:r>
            <a:r>
              <a:rPr lang="en-US" sz="1700" b="1" dirty="0" err="1" smtClean="0">
                <a:solidFill>
                  <a:schemeClr val="bg1"/>
                </a:solidFill>
              </a:rPr>
              <a:t>prezenţa</a:t>
            </a:r>
            <a:r>
              <a:rPr lang="en-US" sz="1700" b="1" dirty="0" smtClean="0">
                <a:solidFill>
                  <a:schemeClr val="bg1"/>
                </a:solidFill>
              </a:rPr>
              <a:t> Ta.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Tronul ai lăsat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Tronul ai lăsat romania</dc:title>
  <dc:creator>FRONT</dc:creator>
  <cp:lastModifiedBy>FRONT</cp:lastModifiedBy>
  <cp:revision>30</cp:revision>
  <dcterms:created xsi:type="dcterms:W3CDTF">2025-10-08T16:08:33Z</dcterms:created>
  <dcterms:modified xsi:type="dcterms:W3CDTF">2025-10-13T20:44:55Z</dcterms:modified>
</cp:coreProperties>
</file>