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9BC5-F20F-4B21-94DE-5E013D10F53F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2ECB-30C9-42AA-BF66-C5A0ABADC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9BC5-F20F-4B21-94DE-5E013D10F53F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2ECB-30C9-42AA-BF66-C5A0ABADC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9BC5-F20F-4B21-94DE-5E013D10F53F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2ECB-30C9-42AA-BF66-C5A0ABADC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9BC5-F20F-4B21-94DE-5E013D10F53F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2ECB-30C9-42AA-BF66-C5A0ABADC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9BC5-F20F-4B21-94DE-5E013D10F53F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2ECB-30C9-42AA-BF66-C5A0ABADC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9BC5-F20F-4B21-94DE-5E013D10F53F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2ECB-30C9-42AA-BF66-C5A0ABADC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9BC5-F20F-4B21-94DE-5E013D10F53F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2ECB-30C9-42AA-BF66-C5A0ABADC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9BC5-F20F-4B21-94DE-5E013D10F53F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2ECB-30C9-42AA-BF66-C5A0ABADC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9BC5-F20F-4B21-94DE-5E013D10F53F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2ECB-30C9-42AA-BF66-C5A0ABADC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9BC5-F20F-4B21-94DE-5E013D10F53F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2ECB-30C9-42AA-BF66-C5A0ABADC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9BC5-F20F-4B21-94DE-5E013D10F53F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2ECB-30C9-42AA-BF66-C5A0ABADC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79BC5-F20F-4B21-94DE-5E013D10F53F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02ECB-30C9-42AA-BF66-C5A0ABADC6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 Didst Leave Thy Thron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ón si svoj opust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0"/>
            <a:ext cx="44196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Trón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svoj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opustil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33400"/>
            <a:ext cx="3962400" cy="3886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</a:t>
            </a:r>
            <a:r>
              <a:rPr lang="en-US" sz="1600" b="1" dirty="0" err="1" smtClean="0">
                <a:solidFill>
                  <a:schemeClr val="bg1"/>
                </a:solidFill>
              </a:rPr>
              <a:t>Trón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svoj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opustil</a:t>
            </a:r>
            <a:r>
              <a:rPr lang="en-US" sz="1600" b="1" dirty="0" smtClean="0">
                <a:solidFill>
                  <a:schemeClr val="bg1"/>
                </a:solidFill>
              </a:rPr>
              <a:t> a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zemi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žil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drahý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náš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Spasiteľ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Boží</a:t>
            </a:r>
            <a:r>
              <a:rPr lang="en-US" sz="1600" b="1" dirty="0" smtClean="0">
                <a:solidFill>
                  <a:schemeClr val="bg1"/>
                </a:solidFill>
              </a:rPr>
              <a:t> Syn.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V </a:t>
            </a:r>
            <a:r>
              <a:rPr lang="en-US" sz="1600" b="1" dirty="0" err="1" smtClean="0">
                <a:solidFill>
                  <a:schemeClr val="bg1"/>
                </a:solidFill>
              </a:rPr>
              <a:t>betlemskej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maštali</a:t>
            </a:r>
            <a:r>
              <a:rPr lang="en-US" sz="1600" b="1" dirty="0" smtClean="0">
                <a:solidFill>
                  <a:schemeClr val="bg1"/>
                </a:solidFill>
              </a:rPr>
              <a:t> tam Ti </a:t>
            </a:r>
            <a:r>
              <a:rPr lang="en-US" sz="1600" b="1" dirty="0" err="1" smtClean="0">
                <a:solidFill>
                  <a:schemeClr val="bg1"/>
                </a:solidFill>
              </a:rPr>
              <a:t>ustlali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hoc </a:t>
            </a:r>
            <a:r>
              <a:rPr lang="en-US" sz="1600" b="1" dirty="0" err="1" smtClean="0">
                <a:solidFill>
                  <a:schemeClr val="bg1"/>
                </a:solidFill>
              </a:rPr>
              <a:t>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svet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prišiel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zbaviť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vín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Ja</a:t>
            </a:r>
            <a:r>
              <a:rPr lang="en-US" sz="1600" b="1" dirty="0" smtClean="0">
                <a:solidFill>
                  <a:srgbClr val="FF0000"/>
                </a:solidFill>
              </a:rPr>
              <a:t> z </a:t>
            </a:r>
            <a:r>
              <a:rPr lang="en-US" sz="1600" b="1" dirty="0" err="1" smtClean="0">
                <a:solidFill>
                  <a:srgbClr val="FF0000"/>
                </a:solidFill>
              </a:rPr>
              <a:t>vďaky</a:t>
            </a:r>
            <a:r>
              <a:rPr lang="en-US" sz="1600" b="1" dirty="0" smtClean="0">
                <a:solidFill>
                  <a:srgbClr val="FF0000"/>
                </a:solidFill>
              </a:rPr>
              <a:t> Ti </a:t>
            </a:r>
            <a:r>
              <a:rPr lang="en-US" sz="1600" b="1" dirty="0" err="1" smtClean="0">
                <a:solidFill>
                  <a:srgbClr val="FF0000"/>
                </a:solidFill>
              </a:rPr>
              <a:t>srdce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dávam</a:t>
            </a:r>
            <a:r>
              <a:rPr lang="en-US" sz="1600" b="1" dirty="0" smtClean="0">
                <a:solidFill>
                  <a:srgbClr val="FF0000"/>
                </a:solidFill>
              </a:rPr>
              <a:t>, Pane </a:t>
            </a:r>
            <a:r>
              <a:rPr lang="en-US" sz="1600" b="1" dirty="0" err="1" smtClean="0">
                <a:solidFill>
                  <a:srgbClr val="FF0000"/>
                </a:solidFill>
              </a:rPr>
              <a:t>môj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maj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vždy</a:t>
            </a:r>
            <a:r>
              <a:rPr lang="en-US" sz="1600" b="1" dirty="0" smtClean="0">
                <a:solidFill>
                  <a:srgbClr val="FF0000"/>
                </a:solidFill>
              </a:rPr>
              <a:t> v </a:t>
            </a:r>
            <a:r>
              <a:rPr lang="en-US" sz="1600" b="1" dirty="0" err="1" smtClean="0">
                <a:solidFill>
                  <a:srgbClr val="FF0000"/>
                </a:solidFill>
              </a:rPr>
              <a:t>ňom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svoj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chrám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</a:t>
            </a:r>
            <a:r>
              <a:rPr lang="en-US" sz="1600" b="1" dirty="0" err="1" smtClean="0">
                <a:solidFill>
                  <a:schemeClr val="bg1"/>
                </a:solidFill>
              </a:rPr>
              <a:t>Anjeli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spievali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chválu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vzdávali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z </a:t>
            </a:r>
            <a:r>
              <a:rPr lang="en-US" sz="1600" b="1" dirty="0" err="1" smtClean="0">
                <a:solidFill>
                  <a:schemeClr val="bg1"/>
                </a:solidFill>
              </a:rPr>
              <a:t>ľudí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Ťa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málokto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privítal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Nezľakol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strát</a:t>
            </a:r>
            <a:r>
              <a:rPr lang="en-US" sz="1600" b="1" dirty="0" smtClean="0">
                <a:solidFill>
                  <a:schemeClr val="bg1"/>
                </a:solidFill>
              </a:rPr>
              <a:t>, k </a:t>
            </a:r>
            <a:r>
              <a:rPr lang="en-US" sz="1600" b="1" dirty="0" err="1" smtClean="0">
                <a:solidFill>
                  <a:schemeClr val="bg1"/>
                </a:solidFill>
              </a:rPr>
              <a:t>nám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prišiel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rád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</a:t>
            </a:r>
            <a:r>
              <a:rPr lang="en-US" sz="1600" b="1" dirty="0" err="1" smtClean="0">
                <a:solidFill>
                  <a:schemeClr val="bg1"/>
                </a:solidFill>
              </a:rPr>
              <a:t>za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náš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život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svoj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dal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3. </a:t>
            </a:r>
            <a:r>
              <a:rPr lang="en-US" sz="1600" b="1" dirty="0" err="1" smtClean="0">
                <a:solidFill>
                  <a:schemeClr val="bg1"/>
                </a:solidFill>
              </a:rPr>
              <a:t>Žil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svete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hriešnej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planéte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kríži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podstúpil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ťažký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boj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Ty </a:t>
            </a:r>
            <a:r>
              <a:rPr lang="en-US" sz="1600" b="1" dirty="0" err="1" smtClean="0">
                <a:solidFill>
                  <a:schemeClr val="bg1"/>
                </a:solidFill>
              </a:rPr>
              <a:t>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však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zvíťazil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diabla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porazil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čim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Ti </a:t>
            </a:r>
            <a:r>
              <a:rPr lang="en-US" sz="1600" b="1" dirty="0" err="1" smtClean="0">
                <a:solidFill>
                  <a:schemeClr val="bg1"/>
                </a:solidFill>
              </a:rPr>
              <a:t>odvďačím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Boh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môj</a:t>
            </a:r>
            <a:r>
              <a:rPr lang="en-US" sz="16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4. </a:t>
            </a:r>
            <a:r>
              <a:rPr lang="en-US" sz="1600" b="1" dirty="0" err="1" smtClean="0">
                <a:solidFill>
                  <a:schemeClr val="bg1"/>
                </a:solidFill>
              </a:rPr>
              <a:t>Keď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raz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vrátiš</a:t>
            </a:r>
            <a:r>
              <a:rPr lang="en-US" sz="1600" b="1" dirty="0" smtClean="0">
                <a:solidFill>
                  <a:schemeClr val="bg1"/>
                </a:solidFill>
              </a:rPr>
              <a:t> k </a:t>
            </a:r>
            <a:r>
              <a:rPr lang="en-US" sz="1600" b="1" dirty="0" err="1" smtClean="0">
                <a:solidFill>
                  <a:schemeClr val="bg1"/>
                </a:solidFill>
              </a:rPr>
              <a:t>nám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ako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Kráľ</a:t>
            </a:r>
            <a:r>
              <a:rPr lang="en-US" sz="1600" b="1" dirty="0" smtClean="0">
                <a:solidFill>
                  <a:schemeClr val="bg1"/>
                </a:solidFill>
              </a:rPr>
              <a:t> a </a:t>
            </a:r>
            <a:r>
              <a:rPr lang="en-US" sz="1600" b="1" dirty="0" err="1" smtClean="0">
                <a:solidFill>
                  <a:schemeClr val="bg1"/>
                </a:solidFill>
              </a:rPr>
              <a:t>Pán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chceme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Ťa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radostne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privítať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Vďakou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chveje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hlas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veď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krátky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čas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prídeš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už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domov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nás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vziať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154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Trón si svoj opustil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Trón si svoj opustil czech</dc:title>
  <dc:creator>FRONT</dc:creator>
  <cp:lastModifiedBy>FRONT</cp:lastModifiedBy>
  <cp:revision>4</cp:revision>
  <dcterms:created xsi:type="dcterms:W3CDTF">2025-10-10T01:20:49Z</dcterms:created>
  <dcterms:modified xsi:type="dcterms:W3CDTF">2025-10-12T01:08:03Z</dcterms:modified>
</cp:coreProperties>
</file>