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F4D3-EE72-4D7D-AA1D-BBC13D6B183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BC5D-323B-44C6-94AB-F2321260F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F4D3-EE72-4D7D-AA1D-BBC13D6B183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BC5D-323B-44C6-94AB-F2321260F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F4D3-EE72-4D7D-AA1D-BBC13D6B183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BC5D-323B-44C6-94AB-F2321260F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F4D3-EE72-4D7D-AA1D-BBC13D6B183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BC5D-323B-44C6-94AB-F2321260F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F4D3-EE72-4D7D-AA1D-BBC13D6B183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BC5D-323B-44C6-94AB-F2321260F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F4D3-EE72-4D7D-AA1D-BBC13D6B183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BC5D-323B-44C6-94AB-F2321260F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F4D3-EE72-4D7D-AA1D-BBC13D6B183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BC5D-323B-44C6-94AB-F2321260F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F4D3-EE72-4D7D-AA1D-BBC13D6B183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BC5D-323B-44C6-94AB-F2321260F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F4D3-EE72-4D7D-AA1D-BBC13D6B183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BC5D-323B-44C6-94AB-F2321260F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F4D3-EE72-4D7D-AA1D-BBC13D6B183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BC5D-323B-44C6-94AB-F2321260F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F4D3-EE72-4D7D-AA1D-BBC13D6B183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7BC5D-323B-44C6-94AB-F2321260F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FF4D3-EE72-4D7D-AA1D-BBC13D6B183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7BC5D-323B-44C6-94AB-F2321260FB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ou Didst Leave Thy Thr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533400"/>
            <a:ext cx="6477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Thou </a:t>
            </a:r>
            <a:r>
              <a:rPr lang="en-US" b="1" dirty="0">
                <a:solidFill>
                  <a:schemeClr val="bg1"/>
                </a:solidFill>
              </a:rPr>
              <a:t>Didst Leave Thy Throne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38400"/>
            <a:ext cx="9296400" cy="4267200"/>
          </a:xfrm>
        </p:spPr>
        <p:txBody>
          <a:bodyPr numCol="2">
            <a:noAutofit/>
          </a:bodyPr>
          <a:lstStyle/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Thou didst leave Thy throne and Thy kingly crown,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When Thou </a:t>
            </a:r>
            <a:r>
              <a:rPr lang="en-US" sz="1500" b="1" dirty="0" err="1" smtClean="0">
                <a:solidFill>
                  <a:schemeClr val="bg1"/>
                </a:solidFill>
              </a:rPr>
              <a:t>camest</a:t>
            </a:r>
            <a:r>
              <a:rPr lang="en-US" sz="1500" b="1" dirty="0" smtClean="0">
                <a:solidFill>
                  <a:schemeClr val="bg1"/>
                </a:solidFill>
              </a:rPr>
              <a:t> to earth for me;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But in Bethlehem's home was there found no room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For Thy holy nativity.</a:t>
            </a: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Oh, come to my heart, Lord Jesus!</a:t>
            </a:r>
            <a:br>
              <a:rPr lang="en-US" sz="1500" b="1" dirty="0" smtClean="0">
                <a:solidFill>
                  <a:srgbClr val="FF0000"/>
                </a:solidFill>
              </a:rPr>
            </a:br>
            <a:r>
              <a:rPr lang="en-US" sz="1500" b="1" dirty="0" smtClean="0">
                <a:solidFill>
                  <a:srgbClr val="FF0000"/>
                </a:solidFill>
              </a:rPr>
              <a:t>There is room in my heart for Thee;</a:t>
            </a:r>
            <a:r>
              <a:rPr lang="en-US" sz="1500" b="1" dirty="0" smtClean="0">
                <a:solidFill>
                  <a:schemeClr val="bg1"/>
                </a:solidFill>
              </a:rPr>
              <a:t/>
            </a:r>
            <a:br>
              <a:rPr lang="en-US" sz="1500" b="1" dirty="0" smtClean="0">
                <a:solidFill>
                  <a:schemeClr val="bg1"/>
                </a:solidFill>
              </a:rPr>
            </a:b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Heaven’s arches rang when the angels sang,</a:t>
            </a:r>
            <a:br>
              <a:rPr lang="en-US" sz="1500" b="1" dirty="0" smtClean="0">
                <a:solidFill>
                  <a:schemeClr val="bg1"/>
                </a:solidFill>
              </a:rPr>
            </a:br>
            <a:r>
              <a:rPr lang="en-US" sz="1500" b="1" dirty="0" smtClean="0">
                <a:solidFill>
                  <a:schemeClr val="bg1"/>
                </a:solidFill>
              </a:rPr>
              <a:t>Proclaiming Thy royal degree;</a:t>
            </a:r>
            <a:br>
              <a:rPr lang="en-US" sz="1500" b="1" dirty="0" smtClean="0">
                <a:solidFill>
                  <a:schemeClr val="bg1"/>
                </a:solidFill>
              </a:rPr>
            </a:br>
            <a:r>
              <a:rPr lang="en-US" sz="1500" b="1" dirty="0" smtClean="0">
                <a:solidFill>
                  <a:schemeClr val="bg1"/>
                </a:solidFill>
              </a:rPr>
              <a:t>But of lowly birth didst Thou come to earth,</a:t>
            </a:r>
            <a:br>
              <a:rPr lang="en-US" sz="1500" b="1" dirty="0" smtClean="0">
                <a:solidFill>
                  <a:schemeClr val="bg1"/>
                </a:solidFill>
              </a:rPr>
            </a:br>
            <a:r>
              <a:rPr lang="en-US" sz="1500" b="1" dirty="0" smtClean="0">
                <a:solidFill>
                  <a:schemeClr val="bg1"/>
                </a:solidFill>
              </a:rPr>
              <a:t>And in great humility.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The </a:t>
            </a:r>
            <a:r>
              <a:rPr lang="en-US" sz="1500" b="1" dirty="0" smtClean="0">
                <a:solidFill>
                  <a:schemeClr val="bg1"/>
                </a:solidFill>
              </a:rPr>
              <a:t>foxes found rest, and the birds their nest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In the shade of the forest tree;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But Thy couch was the sod, O Thou Son of God,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In the deserts of Galilee.</a:t>
            </a: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Thou </a:t>
            </a:r>
            <a:r>
              <a:rPr lang="en-US" sz="1500" b="1" dirty="0" err="1" smtClean="0">
                <a:solidFill>
                  <a:schemeClr val="bg1"/>
                </a:solidFill>
              </a:rPr>
              <a:t>camest</a:t>
            </a:r>
            <a:r>
              <a:rPr lang="en-US" sz="1500" b="1" dirty="0" smtClean="0">
                <a:solidFill>
                  <a:schemeClr val="bg1"/>
                </a:solidFill>
              </a:rPr>
              <a:t>, O Lord, with the living Word,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That should set Thy people free;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But with mocking scorn and with crown of thorn,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They bore Thee to Calvary.</a:t>
            </a: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When the </a:t>
            </a:r>
            <a:r>
              <a:rPr lang="en-US" sz="1500" b="1" dirty="0" err="1" smtClean="0">
                <a:solidFill>
                  <a:schemeClr val="bg1"/>
                </a:solidFill>
              </a:rPr>
              <a:t>heav'ns</a:t>
            </a:r>
            <a:r>
              <a:rPr lang="en-US" sz="1500" b="1" dirty="0" smtClean="0">
                <a:solidFill>
                  <a:schemeClr val="bg1"/>
                </a:solidFill>
              </a:rPr>
              <a:t> shall ring, and her choirs shall sing,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At Thy coming to victory,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Let Thy voice call me home, saying "Yet there is room,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There is room at My side for thee</a:t>
            </a:r>
            <a:r>
              <a:rPr lang="en-US" sz="1500" b="1" dirty="0" smtClean="0">
                <a:solidFill>
                  <a:schemeClr val="bg1"/>
                </a:solidFill>
              </a:rPr>
              <a:t>.</a:t>
            </a:r>
            <a:endParaRPr lang="en-US" sz="15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43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Thou Didst Leave Thy Throne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Thou Didst Leave Thy Throne </dc:title>
  <dc:creator>FRONT</dc:creator>
  <cp:lastModifiedBy>FRONT</cp:lastModifiedBy>
  <cp:revision>7</cp:revision>
  <dcterms:created xsi:type="dcterms:W3CDTF">2025-10-07T15:17:32Z</dcterms:created>
  <dcterms:modified xsi:type="dcterms:W3CDTF">2025-10-08T15:40:46Z</dcterms:modified>
</cp:coreProperties>
</file>