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C803C-C279-42D1-AB74-86009B1BF5EA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EF4F5-FFD7-4E0C-B56A-ABF71A2BE5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htaMu Kau Tinggal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609600"/>
            <a:ext cx="5791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TakhtaMu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Tinggalkan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133600"/>
            <a:ext cx="91440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TakhtaMu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t'lah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tinggalkan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Menjelma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manusia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Di </a:t>
            </a:r>
            <a:r>
              <a:rPr lang="en-US" sz="1800" b="1" dirty="0" err="1" smtClean="0">
                <a:solidFill>
                  <a:schemeClr val="bg1"/>
                </a:solidFill>
              </a:rPr>
              <a:t>s'luruh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ada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lahirMu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Raja.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Datanglah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Hatiku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bagiMu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Langit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bergema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malak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bermadah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Raja </a:t>
            </a:r>
            <a:r>
              <a:rPr lang="en-US" sz="1800" b="1" dirty="0" err="1" smtClean="0">
                <a:solidFill>
                  <a:schemeClr val="bg1"/>
                </a:solidFill>
              </a:rPr>
              <a:t>mulia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dib'ritakan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Tapi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dunia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lahirMu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hina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tempatMu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palungan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Datanglah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Hatiku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bagiMu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DatangMu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membawa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Firman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Pelepas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umat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manusia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Namun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t'rima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siksa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cerca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Hingga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Golgota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Datanglah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Hatiku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tempat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bagiMu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</a:t>
            </a:r>
            <a:r>
              <a:rPr lang="en-US" sz="1800" b="1" dirty="0" err="1" smtClean="0">
                <a:solidFill>
                  <a:schemeClr val="bg1"/>
                </a:solidFill>
              </a:rPr>
              <a:t>Bila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kelak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beserta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malak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datang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kedunia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Kurindu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mengatakan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"</a:t>
            </a:r>
            <a:r>
              <a:rPr lang="en-US" sz="1800" b="1" dirty="0" err="1" smtClean="0">
                <a:solidFill>
                  <a:schemeClr val="bg1"/>
                </a:solidFill>
              </a:rPr>
              <a:t>Tempatmu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ada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surga</a:t>
            </a:r>
            <a:r>
              <a:rPr lang="en-US" sz="1800" b="1" dirty="0" smtClean="0">
                <a:solidFill>
                  <a:schemeClr val="bg1"/>
                </a:solidFill>
              </a:rPr>
              <a:t>."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Girang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hatiku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Yesus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Waktu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menyambutku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127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TakhtaMu Kau Tinggalkan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TakhtaMu Kau Tinggalkan indonesia</dc:title>
  <dc:creator>FRONT</dc:creator>
  <cp:lastModifiedBy>FRONT</cp:lastModifiedBy>
  <cp:revision>8</cp:revision>
  <dcterms:created xsi:type="dcterms:W3CDTF">2025-10-09T22:49:55Z</dcterms:created>
  <dcterms:modified xsi:type="dcterms:W3CDTF">2025-10-14T14:52:11Z</dcterms:modified>
</cp:coreProperties>
</file>