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B980-1E2F-460C-A9D6-13C9F42F7DD1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560-07F6-4BDF-B8FA-9D3AE32FC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B980-1E2F-460C-A9D6-13C9F42F7DD1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560-07F6-4BDF-B8FA-9D3AE32FC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B980-1E2F-460C-A9D6-13C9F42F7DD1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560-07F6-4BDF-B8FA-9D3AE32FC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B980-1E2F-460C-A9D6-13C9F42F7DD1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560-07F6-4BDF-B8FA-9D3AE32FC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B980-1E2F-460C-A9D6-13C9F42F7DD1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560-07F6-4BDF-B8FA-9D3AE32FC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B980-1E2F-460C-A9D6-13C9F42F7DD1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560-07F6-4BDF-B8FA-9D3AE32FC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B980-1E2F-460C-A9D6-13C9F42F7DD1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560-07F6-4BDF-B8FA-9D3AE32FC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B980-1E2F-460C-A9D6-13C9F42F7DD1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560-07F6-4BDF-B8FA-9D3AE32FC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B980-1E2F-460C-A9D6-13C9F42F7DD1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560-07F6-4BDF-B8FA-9D3AE32FC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B980-1E2F-460C-A9D6-13C9F42F7DD1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560-07F6-4BDF-B8FA-9D3AE32FC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B980-1E2F-460C-A9D6-13C9F42F7DD1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560-07F6-4BDF-B8FA-9D3AE32FC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CB980-1E2F-460C-A9D6-13C9F42F7DD1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E8560-07F6-4BDF-B8FA-9D3AE32FCC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 당신은 사랑의 빛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Świeć Jezu, świe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"/>
            <a:ext cx="39624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Świeć</a:t>
            </a:r>
            <a:r>
              <a:rPr lang="en-US" b="1" dirty="0"/>
              <a:t> </a:t>
            </a:r>
            <a:r>
              <a:rPr lang="en-US" b="1" dirty="0" err="1"/>
              <a:t>Jezu</a:t>
            </a:r>
            <a:r>
              <a:rPr lang="en-US" b="1" dirty="0"/>
              <a:t>, </a:t>
            </a:r>
            <a:r>
              <a:rPr lang="en-US" b="1" dirty="0" err="1" smtClean="0"/>
              <a:t>świeć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57200"/>
            <a:ext cx="4267200" cy="3810000"/>
          </a:xfrm>
        </p:spPr>
        <p:txBody>
          <a:bodyPr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Panie, Światło Miłości Twej świeci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Pośród wszelkiej ciemności świeci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Oświeć nas Jezu Światłości świata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Wyzwól prawdę, którą przynosisz,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Oświeć mnie, oświeć </a:t>
            </a:r>
            <a:r>
              <a:rPr lang="pl-PL" sz="1600" b="1" dirty="0" smtClean="0">
                <a:solidFill>
                  <a:schemeClr val="tx1"/>
                </a:solidFill>
              </a:rPr>
              <a:t>mnie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endParaRPr lang="pl-PL" sz="10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Ref. 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Świeć Jezu, świec! Chwałą Ojca napełnij Ziemię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Płoń Duchu, płoń! W sercach ogień złóż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Płyń rzeko płyń! Zalej łaską narody całe!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Ślij Słowo Twe, Światłość niech stanie się!</a:t>
            </a:r>
          </a:p>
          <a:p>
            <a:pPr algn="l"/>
            <a:endParaRPr lang="pl-PL" sz="10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Panie wchodzę w Twoją obecność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Dzień ustąpił przed Twoim blaskiem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Dzięki krwi Twojej żyję w światłości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Badaj mnie, wypalaj, pochłoń ciemności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oświeć mnie, oświeć </a:t>
            </a:r>
            <a:r>
              <a:rPr lang="pl-PL" sz="1600" b="1" dirty="0" smtClean="0">
                <a:solidFill>
                  <a:schemeClr val="tx1"/>
                </a:solidFill>
              </a:rPr>
              <a:t>mnie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endParaRPr lang="pl-PL" sz="10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Widzę Twoją królewską jasność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Która twarze nam rozjaśnia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Potem prowadzi od chwały do chwały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Życiem naszym Tobie opowie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oświeć mnie, oświeć </a:t>
            </a:r>
            <a:r>
              <a:rPr lang="pl-PL" sz="1600" b="1" dirty="0" smtClean="0">
                <a:solidFill>
                  <a:schemeClr val="tx1"/>
                </a:solidFill>
              </a:rPr>
              <a:t>mnie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122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Świeć Jezu, świeć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Świeć Jezu, świeć polish</dc:title>
  <dc:creator>FRONT</dc:creator>
  <cp:lastModifiedBy>FRONT</cp:lastModifiedBy>
  <cp:revision>7</cp:revision>
  <dcterms:created xsi:type="dcterms:W3CDTF">2025-09-26T00:46:37Z</dcterms:created>
  <dcterms:modified xsi:type="dcterms:W3CDTF">2025-10-06T14:16:32Z</dcterms:modified>
</cp:coreProperties>
</file>