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2608-CEBA-4ACF-A6D6-13C7037957C3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0FF8-14BA-4131-ACA5-47A015E9E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2608-CEBA-4ACF-A6D6-13C7037957C3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0FF8-14BA-4131-ACA5-47A015E9E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2608-CEBA-4ACF-A6D6-13C7037957C3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0FF8-14BA-4131-ACA5-47A015E9E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2608-CEBA-4ACF-A6D6-13C7037957C3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0FF8-14BA-4131-ACA5-47A015E9E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2608-CEBA-4ACF-A6D6-13C7037957C3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0FF8-14BA-4131-ACA5-47A015E9E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2608-CEBA-4ACF-A6D6-13C7037957C3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0FF8-14BA-4131-ACA5-47A015E9E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2608-CEBA-4ACF-A6D6-13C7037957C3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0FF8-14BA-4131-ACA5-47A015E9E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2608-CEBA-4ACF-A6D6-13C7037957C3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0FF8-14BA-4131-ACA5-47A015E9E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2608-CEBA-4ACF-A6D6-13C7037957C3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0FF8-14BA-4131-ACA5-47A015E9E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2608-CEBA-4ACF-A6D6-13C7037957C3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0FF8-14BA-4131-ACA5-47A015E9E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2608-CEBA-4ACF-A6D6-13C7037957C3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80FF8-14BA-4131-ACA5-47A015E9E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02608-CEBA-4ACF-A6D6-13C7037957C3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80FF8-14BA-4131-ACA5-47A015E9EE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plendi Ges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1242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Splendi</a:t>
            </a:r>
            <a:r>
              <a:rPr lang="en-US" b="1" dirty="0"/>
              <a:t> </a:t>
            </a:r>
            <a:r>
              <a:rPr lang="en-US" b="1" dirty="0" err="1" smtClean="0"/>
              <a:t>Gesù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1000"/>
            <a:ext cx="4191000" cy="4267200"/>
          </a:xfrm>
        </p:spPr>
        <p:txBody>
          <a:bodyPr>
            <a:noAutofit/>
          </a:bodyPr>
          <a:lstStyle/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Splendi </a:t>
            </a:r>
            <a:r>
              <a:rPr lang="it-IT" sz="1600" b="1" dirty="0" smtClean="0">
                <a:solidFill>
                  <a:srgbClr val="FF0000"/>
                </a:solidFill>
              </a:rPr>
              <a:t>Gesù  Riempi </a:t>
            </a:r>
            <a:r>
              <a:rPr lang="it-IT" sz="1600" b="1" dirty="0" smtClean="0">
                <a:solidFill>
                  <a:srgbClr val="FF0000"/>
                </a:solidFill>
              </a:rPr>
              <a:t>il mondo con la tua gloria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O Spirito vieni e infiamma i cuor!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La grazia tua spandi su tutte le nazioni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La tua parola è una luce per noi.</a:t>
            </a:r>
          </a:p>
          <a:p>
            <a:pPr algn="l"/>
            <a:endParaRPr lang="it-IT" sz="10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Il tuo raggio d’amore risplende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Nelle tenebre si risplende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Gesù luce del mondo c’illumina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Liberi in verità Lui ci guida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Splendi su me, splendi su me.</a:t>
            </a:r>
          </a:p>
          <a:p>
            <a:pPr algn="l"/>
            <a:endParaRPr lang="it-IT" sz="10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Ecco vengo alla tua maestà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Dalle ombre alla tua santità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Per il tuo sangue entro nella tua luce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Guidaci tu su sentieri di pace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Splendi su me, splendi su me.</a:t>
            </a:r>
          </a:p>
          <a:p>
            <a:pPr algn="l"/>
            <a:endParaRPr lang="it-IT" sz="10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Noi guardiamo il tuo splendore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Nei nostri volti il tuo bagliore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Sempre cambia di gloria in gloria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Riflessa qui noi viviam la tua storia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Splendi su noi, splendi su noi</a:t>
            </a:r>
            <a:r>
              <a:rPr lang="it-IT" sz="1600" b="1" dirty="0" smtClean="0">
                <a:solidFill>
                  <a:schemeClr val="tx1"/>
                </a:solidFill>
              </a:rPr>
              <a:t>.</a:t>
            </a:r>
            <a:endParaRPr lang="it-IT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129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Splendi Gesù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Splendi Gesù italy</dc:title>
  <dc:creator>FRONT</dc:creator>
  <cp:lastModifiedBy>FRONT</cp:lastModifiedBy>
  <cp:revision>4</cp:revision>
  <dcterms:created xsi:type="dcterms:W3CDTF">2025-10-04T00:49:36Z</dcterms:created>
  <dcterms:modified xsi:type="dcterms:W3CDTF">2025-10-04T15:40:39Z</dcterms:modified>
</cp:coreProperties>
</file>