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7EB0-29BC-4E1D-93DE-B90EB8B64BF4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01F6-D82B-4F8D-8249-5A3A3236F6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7EB0-29BC-4E1D-93DE-B90EB8B64BF4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01F6-D82B-4F8D-8249-5A3A3236F6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7EB0-29BC-4E1D-93DE-B90EB8B64BF4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01F6-D82B-4F8D-8249-5A3A3236F6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7EB0-29BC-4E1D-93DE-B90EB8B64BF4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01F6-D82B-4F8D-8249-5A3A3236F6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7EB0-29BC-4E1D-93DE-B90EB8B64BF4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01F6-D82B-4F8D-8249-5A3A3236F6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7EB0-29BC-4E1D-93DE-B90EB8B64BF4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01F6-D82B-4F8D-8249-5A3A3236F6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7EB0-29BC-4E1D-93DE-B90EB8B64BF4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01F6-D82B-4F8D-8249-5A3A3236F6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7EB0-29BC-4E1D-93DE-B90EB8B64BF4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01F6-D82B-4F8D-8249-5A3A3236F6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7EB0-29BC-4E1D-93DE-B90EB8B64BF4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01F6-D82B-4F8D-8249-5A3A3236F6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7EB0-29BC-4E1D-93DE-B90EB8B64BF4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01F6-D82B-4F8D-8249-5A3A3236F6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7EB0-29BC-4E1D-93DE-B90EB8B64BF4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01F6-D82B-4F8D-8249-5A3A3236F6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87EB0-29BC-4E1D-93DE-B90EB8B64BF4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E01F6-D82B-4F8D-8249-5A3A3236F6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no il Signor che ti guaris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609601"/>
            <a:ext cx="6324600" cy="45720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Sono il Signor che ti </a:t>
            </a:r>
            <a:r>
              <a:rPr lang="it-IT" b="1" dirty="0" smtClean="0"/>
              <a:t>guarisce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200400"/>
            <a:ext cx="3505200" cy="3276600"/>
          </a:xfrm>
        </p:spPr>
        <p:txBody>
          <a:bodyPr>
            <a:noAutofit/>
          </a:bodyPr>
          <a:lstStyle/>
          <a:p>
            <a:pPr algn="l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Sono il tuo Dio il tuo Signor,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Colui che ti guarisce.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mia Parola ti sanerà,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sono il Signor che ti guarisce.</a:t>
            </a:r>
          </a:p>
          <a:p>
            <a:pPr algn="l"/>
            <a:endParaRPr lang="it-IT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 sei il mio Dio, il mio Signor,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Colui che mi guarisce.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tua Parola mi sanerà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 sei il Signor che mi guarisce</a:t>
            </a:r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Sono il Signor che ti guarisce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Sono il Signor che ti guarisce italy</dc:title>
  <dc:creator>FRONT</dc:creator>
  <cp:lastModifiedBy>FRONT</cp:lastModifiedBy>
  <cp:revision>6</cp:revision>
  <dcterms:created xsi:type="dcterms:W3CDTF">2025-10-15T19:45:23Z</dcterms:created>
  <dcterms:modified xsi:type="dcterms:W3CDTF">2025-10-18T19:50:16Z</dcterms:modified>
</cp:coreProperties>
</file>