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09C05-392B-46F0-B645-3E8461A8C7A7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4C10-E409-4EC4-99EA-B34B089F13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gneur, par la clarté de ton am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Seigneur, par la clarté de ton </a:t>
            </a:r>
            <a:r>
              <a:rPr lang="fr-FR" b="1" dirty="0" smtClean="0"/>
              <a:t>amour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905000"/>
            <a:ext cx="9525000" cy="3962400"/>
          </a:xfrm>
        </p:spPr>
        <p:txBody>
          <a:bodyPr numCol="2">
            <a:noAutofit/>
          </a:bodyPr>
          <a:lstStyle/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1</a:t>
            </a:r>
            <a:r>
              <a:rPr lang="fr-FR" sz="1700" b="1" dirty="0" smtClean="0">
                <a:solidFill>
                  <a:schemeClr val="tx1"/>
                </a:solidFill>
              </a:rPr>
              <a:t>. Seigneur, par la clarté de ton amour,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Chasse l'obscurité qui nous entoure.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Jésus, toi la lumière qui nous éclaires,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Vérité qui nous guides et qui nous libères,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Brille sur moi, brille sur moi.</a:t>
            </a:r>
          </a:p>
          <a:p>
            <a:pPr algn="l"/>
            <a:endParaRPr lang="fr-FR" sz="1700" b="1" dirty="0" smtClean="0">
              <a:solidFill>
                <a:schemeClr val="tx1"/>
              </a:solidFill>
            </a:endParaRPr>
          </a:p>
          <a:p>
            <a:pPr algn="l"/>
            <a:endParaRPr lang="fr-FR" sz="17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Brille, ô Jésus, couvre ce pays de ta gloire,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Brûle, Esprit-Saint embrase nos cœurs,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Coule en torrent</a:t>
            </a:r>
            <a:r>
              <a:rPr lang="fr-FR" sz="1700" b="1" dirty="0" smtClean="0">
                <a:solidFill>
                  <a:srgbClr val="FF0000"/>
                </a:solidFill>
              </a:rPr>
              <a:t>,  De </a:t>
            </a:r>
            <a:r>
              <a:rPr lang="fr-FR" sz="1700" b="1" dirty="0" smtClean="0">
                <a:solidFill>
                  <a:srgbClr val="FF0000"/>
                </a:solidFill>
              </a:rPr>
              <a:t>ta grâce remplis les nations,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Parle, Seigneur. Que la lumière soit </a:t>
            </a:r>
            <a:r>
              <a:rPr lang="fr-FR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fr-FR" sz="17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2</a:t>
            </a:r>
            <a:r>
              <a:rPr lang="fr-FR" sz="1700" b="1" dirty="0" smtClean="0">
                <a:solidFill>
                  <a:schemeClr val="tx1"/>
                </a:solidFill>
              </a:rPr>
              <a:t>. Seigneur, tu me conduis dans ta présence,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De la nuit dans l'éclat de ta puissance.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Par ton sang, je prends part à ta sainteté.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Sonde-moi, mes ténèbres, consume-les.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Brille sur moi, brille sur moi.</a:t>
            </a:r>
          </a:p>
          <a:p>
            <a:pPr algn="l"/>
            <a:endParaRPr lang="fr-FR" sz="1700" b="1" dirty="0" smtClean="0">
              <a:solidFill>
                <a:schemeClr val="tx1"/>
              </a:solidFill>
            </a:endParaRPr>
          </a:p>
          <a:p>
            <a:pPr algn="l"/>
            <a:endParaRPr lang="fr-FR" sz="17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3</a:t>
            </a:r>
            <a:r>
              <a:rPr lang="fr-FR" sz="1700" b="1" dirty="0" smtClean="0">
                <a:solidFill>
                  <a:schemeClr val="tx1"/>
                </a:solidFill>
              </a:rPr>
              <a:t>. Et quand nous contemplons ta royauté,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Nos visages reflètent ta beauté.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Et transformés sans cesse de gloire en gloire,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Que sans fin notre vie dise ton histoire.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Brille sur moi, brille sur moi</a:t>
            </a:r>
            <a:r>
              <a:rPr lang="fr-FR" sz="1700" b="1" dirty="0" smtClean="0">
                <a:solidFill>
                  <a:schemeClr val="tx1"/>
                </a:solidFill>
              </a:rPr>
              <a:t>.</a:t>
            </a:r>
            <a:endParaRPr lang="fr-FR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178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Seigneur, par la clarté de ton amour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Seigneur, par la clarté de ton amour french</dc:title>
  <dc:creator>FRONT</dc:creator>
  <cp:lastModifiedBy>FRONT</cp:lastModifiedBy>
  <cp:revision>6</cp:revision>
  <dcterms:created xsi:type="dcterms:W3CDTF">2025-10-04T01:00:04Z</dcterms:created>
  <dcterms:modified xsi:type="dcterms:W3CDTF">2025-10-04T16:02:04Z</dcterms:modified>
</cp:coreProperties>
</file>