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8F454-353E-47DA-9B98-ADAA15E73857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FEB0-8812-4D3F-A755-BE97590BB1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watiie usumbi w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81000"/>
            <a:ext cx="4876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Niwatiie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usumbi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waku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752600"/>
            <a:ext cx="94488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Niwatiie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usumbi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iulu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Niwatheei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nthi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vala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Indi </a:t>
            </a:r>
            <a:r>
              <a:rPr lang="en-US" sz="1800" b="1" dirty="0" err="1" smtClean="0">
                <a:solidFill>
                  <a:schemeClr val="bg1"/>
                </a:solidFill>
              </a:rPr>
              <a:t>isyawani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ndwaaona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uthei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Ateo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kyengoni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kya</a:t>
            </a:r>
            <a:r>
              <a:rPr lang="en-US" sz="1800" b="1" dirty="0" smtClean="0">
                <a:solidFill>
                  <a:schemeClr val="bg1"/>
                </a:solidFill>
              </a:rPr>
              <a:t> indo.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Indi </a:t>
            </a:r>
            <a:r>
              <a:rPr lang="en-US" sz="1800" b="1" dirty="0" err="1" smtClean="0">
                <a:solidFill>
                  <a:srgbClr val="FF0000"/>
                </a:solidFill>
              </a:rPr>
              <a:t>uka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kwakwa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uthei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ngooni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waku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Ii, </a:t>
            </a:r>
            <a:r>
              <a:rPr lang="en-US" sz="1800" b="1" dirty="0" err="1" smtClean="0">
                <a:solidFill>
                  <a:srgbClr val="FF0000"/>
                </a:solidFill>
              </a:rPr>
              <a:t>uka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ngooni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yu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Ngoo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uthei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Mbiwa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syi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wikalo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nyunyi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ndala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syasyo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Syi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ngungani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mitini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Indi </a:t>
            </a:r>
            <a:r>
              <a:rPr lang="en-US" sz="1800" b="1" dirty="0" err="1" smtClean="0">
                <a:solidFill>
                  <a:schemeClr val="bg1"/>
                </a:solidFill>
              </a:rPr>
              <a:t>mauthumuo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iulu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nthi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Maweuni</a:t>
            </a:r>
            <a:r>
              <a:rPr lang="en-US" sz="1800" b="1" dirty="0" smtClean="0">
                <a:solidFill>
                  <a:schemeClr val="bg1"/>
                </a:solidFill>
              </a:rPr>
              <a:t> ma </a:t>
            </a:r>
            <a:r>
              <a:rPr lang="en-US" sz="1800" b="1" dirty="0" err="1" smtClean="0">
                <a:solidFill>
                  <a:schemeClr val="bg1"/>
                </a:solidFill>
              </a:rPr>
              <a:t>Ngalilii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  <a:r>
              <a:rPr lang="en-US" sz="1800" b="1" dirty="0" err="1" smtClean="0">
                <a:solidFill>
                  <a:schemeClr val="bg1"/>
                </a:solidFill>
              </a:rPr>
              <a:t>Niwookie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ndeto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syi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thau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kwavitya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onthe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watheni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Indi </a:t>
            </a:r>
            <a:r>
              <a:rPr lang="en-US" sz="1800" b="1" dirty="0" err="1" smtClean="0">
                <a:solidFill>
                  <a:schemeClr val="bg1"/>
                </a:solidFill>
              </a:rPr>
              <a:t>mailea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ndeto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undu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mikwa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yoo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Nimakwambie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mutini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 </a:t>
            </a:r>
            <a:r>
              <a:rPr lang="en-US" sz="1800" b="1" dirty="0" err="1" smtClean="0">
                <a:solidFill>
                  <a:schemeClr val="bg1"/>
                </a:solidFill>
              </a:rPr>
              <a:t>Kyathi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kyaku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kyavika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kusyoka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nthi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Yila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wiisia</a:t>
            </a:r>
            <a:r>
              <a:rPr lang="en-US" sz="1800" b="1" dirty="0" smtClean="0">
                <a:solidFill>
                  <a:schemeClr val="bg1"/>
                </a:solidFill>
              </a:rPr>
              <a:t> ala </a:t>
            </a:r>
            <a:r>
              <a:rPr lang="en-US" sz="1800" b="1" dirty="0" err="1" smtClean="0">
                <a:solidFill>
                  <a:schemeClr val="bg1"/>
                </a:solidFill>
              </a:rPr>
              <a:t>maku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Ngeethukiisya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muyo</a:t>
            </a:r>
            <a:r>
              <a:rPr lang="en-US" sz="1800" b="1" dirty="0" smtClean="0">
                <a:solidFill>
                  <a:schemeClr val="bg1"/>
                </a:solidFill>
              </a:rPr>
              <a:t> o </a:t>
            </a:r>
            <a:r>
              <a:rPr lang="en-US" sz="1800" b="1" dirty="0" err="1" smtClean="0">
                <a:solidFill>
                  <a:schemeClr val="bg1"/>
                </a:solidFill>
              </a:rPr>
              <a:t>yila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wimbita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Wasya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kwi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uthei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waku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Na </a:t>
            </a:r>
            <a:r>
              <a:rPr lang="en-US" sz="1800" b="1" dirty="0" err="1" smtClean="0">
                <a:solidFill>
                  <a:schemeClr val="bg1"/>
                </a:solidFill>
              </a:rPr>
              <a:t>ngeew’a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nesa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ngooni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Uimbita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nyie</a:t>
            </a:r>
            <a:r>
              <a:rPr lang="en-US" sz="1800" b="1" dirty="0" smtClean="0">
                <a:solidFill>
                  <a:schemeClr val="bg1"/>
                </a:solidFill>
              </a:rPr>
              <a:t> nuke </a:t>
            </a:r>
            <a:r>
              <a:rPr lang="en-US" sz="1800" b="1" dirty="0" err="1" smtClean="0">
                <a:solidFill>
                  <a:schemeClr val="bg1"/>
                </a:solidFill>
              </a:rPr>
              <a:t>kwaku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Ii </a:t>
            </a:r>
            <a:r>
              <a:rPr lang="en-US" sz="1800" b="1" dirty="0" err="1" smtClean="0">
                <a:solidFill>
                  <a:schemeClr val="bg1"/>
                </a:solidFill>
              </a:rPr>
              <a:t>ngakutaia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nesa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mbee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Noona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uthei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kwaku</a:t>
            </a:r>
            <a:r>
              <a:rPr lang="en-US" sz="1800" b="1" dirty="0" smtClean="0">
                <a:solidFill>
                  <a:schemeClr val="bg1"/>
                </a:solidFill>
              </a:rPr>
              <a:t>.(Amen)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158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Niwatiie usumbi waku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Niwatiie usumbi waku</dc:title>
  <dc:creator>FRONT</dc:creator>
  <cp:lastModifiedBy>FRONT</cp:lastModifiedBy>
  <cp:revision>6</cp:revision>
  <dcterms:created xsi:type="dcterms:W3CDTF">2025-10-10T19:26:32Z</dcterms:created>
  <dcterms:modified xsi:type="dcterms:W3CDTF">2025-10-16T15:10:13Z</dcterms:modified>
</cp:coreProperties>
</file>