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1818-39EA-4B07-A00E-354416A2A0C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B1818-39EA-4B07-A00E-354416A2A0C7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8A825-07C6-4459-BFAA-1FB7E8F0E3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sz Bóg jest Potężny w mocy swe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0"/>
            <a:ext cx="7010400" cy="685799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Nasz Bóg jest Potężny w mocy swej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5562600" cy="2133600"/>
          </a:xfrm>
        </p:spPr>
        <p:txBody>
          <a:bodyPr>
            <a:normAutofit/>
          </a:bodyPr>
          <a:lstStyle/>
          <a:p>
            <a:pPr algn="l"/>
            <a:r>
              <a:rPr lang="pl-PL" sz="2800" b="1" dirty="0" smtClean="0">
                <a:solidFill>
                  <a:schemeClr val="tx1"/>
                </a:solidFill>
              </a:rPr>
              <a:t>Nasz Bóg jest potężny w mocy swej, </a:t>
            </a:r>
          </a:p>
          <a:p>
            <a:pPr algn="l"/>
            <a:r>
              <a:rPr lang="pl-PL" sz="2800" b="1" dirty="0" smtClean="0">
                <a:solidFill>
                  <a:schemeClr val="tx1"/>
                </a:solidFill>
              </a:rPr>
              <a:t>króluje nad nami dziś</a:t>
            </a:r>
          </a:p>
          <a:p>
            <a:pPr algn="l"/>
            <a:r>
              <a:rPr lang="pl-PL" sz="2800" b="1" dirty="0" smtClean="0">
                <a:solidFill>
                  <a:schemeClr val="tx1"/>
                </a:solidFill>
              </a:rPr>
              <a:t>Z nieba rządzi w mocy, </a:t>
            </a:r>
          </a:p>
          <a:p>
            <a:pPr algn="l"/>
            <a:r>
              <a:rPr lang="pl-PL" sz="2800" b="1" dirty="0" smtClean="0">
                <a:solidFill>
                  <a:schemeClr val="tx1"/>
                </a:solidFill>
              </a:rPr>
              <a:t>mądrości, miłości swej</a:t>
            </a:r>
            <a:r>
              <a:rPr lang="pl-PL" sz="2800" b="1" dirty="0" smtClean="0">
                <a:solidFill>
                  <a:schemeClr val="tx1"/>
                </a:solidFill>
              </a:rPr>
              <a:t>.</a:t>
            </a:r>
            <a:endParaRPr lang="en-US" sz="2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30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Nasz Bóg jest Potężny w mocy swej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Potężny Bóg polish</dc:title>
  <dc:creator>FRONT</dc:creator>
  <cp:lastModifiedBy>FRONT</cp:lastModifiedBy>
  <cp:revision>9</cp:revision>
  <dcterms:created xsi:type="dcterms:W3CDTF">2025-10-27T16:18:57Z</dcterms:created>
  <dcterms:modified xsi:type="dcterms:W3CDTF">2025-10-29T14:28:59Z</dcterms:modified>
</cp:coreProperties>
</file>