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32EA-C4EA-46DE-80FC-0ED47828CEBD}" type="datetimeFigureOut">
              <a:rPr lang="en-US" smtClean="0"/>
              <a:pPr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5ACD3-EF9A-4F94-AB37-8811F43444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áš Bů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304800"/>
            <a:ext cx="2362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Náš</a:t>
            </a:r>
            <a:r>
              <a:rPr lang="en-US" b="1" dirty="0"/>
              <a:t> </a:t>
            </a:r>
            <a:r>
              <a:rPr lang="en-US" b="1" dirty="0" err="1" smtClean="0"/>
              <a:t>Bůh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64008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Sešli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jsme</a:t>
            </a:r>
            <a:r>
              <a:rPr lang="en-US" sz="1600" b="1" dirty="0" smtClean="0">
                <a:solidFill>
                  <a:schemeClr val="tx1"/>
                </a:solidFill>
              </a:rPr>
              <a:t> se </a:t>
            </a:r>
            <a:r>
              <a:rPr lang="en-US" sz="1600" b="1" dirty="0" err="1" smtClean="0">
                <a:solidFill>
                  <a:schemeClr val="tx1"/>
                </a:solidFill>
              </a:rPr>
              <a:t>dnes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tomto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místě</a:t>
            </a:r>
            <a:r>
              <a:rPr lang="en-US" sz="1600" b="1" dirty="0" smtClean="0">
                <a:solidFill>
                  <a:schemeClr val="tx1"/>
                </a:solidFill>
              </a:rPr>
              <a:t> – my </a:t>
            </a:r>
            <a:r>
              <a:rPr lang="en-US" sz="1600" b="1" dirty="0" err="1" smtClean="0">
                <a:solidFill>
                  <a:schemeClr val="tx1"/>
                </a:solidFill>
              </a:rPr>
              <a:t>kteří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věříme</a:t>
            </a:r>
            <a:r>
              <a:rPr lang="en-US" sz="1600" b="1" dirty="0" smtClean="0">
                <a:solidFill>
                  <a:schemeClr val="tx1"/>
                </a:solidFill>
              </a:rPr>
              <a:t> v </a:t>
            </a:r>
            <a:r>
              <a:rPr lang="en-US" sz="1600" b="1" dirty="0" err="1" smtClean="0">
                <a:solidFill>
                  <a:schemeClr val="tx1"/>
                </a:solidFill>
              </a:rPr>
              <a:t>něj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jménu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trojjediného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Boha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milost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pokoj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přej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pozvedni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teď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nebi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dlaně</a:t>
            </a:r>
            <a:r>
              <a:rPr lang="en-US" sz="1600" b="1" dirty="0" smtClean="0">
                <a:solidFill>
                  <a:schemeClr val="tx1"/>
                </a:solidFill>
              </a:rPr>
              <a:t> – a </a:t>
            </a:r>
            <a:r>
              <a:rPr lang="en-US" sz="1600" b="1" dirty="0" err="1" smtClean="0">
                <a:solidFill>
                  <a:schemeClr val="tx1"/>
                </a:solidFill>
              </a:rPr>
              <a:t>děkuj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</a:t>
            </a:r>
            <a:r>
              <a:rPr lang="en-US" sz="1600" b="1" dirty="0" smtClean="0">
                <a:solidFill>
                  <a:schemeClr val="tx1"/>
                </a:solidFill>
              </a:rPr>
              <a:t>, co On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vždyť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nikoho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jiného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není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kdo</a:t>
            </a:r>
            <a:r>
              <a:rPr lang="en-US" sz="1600" b="1" dirty="0" smtClean="0">
                <a:solidFill>
                  <a:schemeClr val="tx1"/>
                </a:solidFill>
              </a:rPr>
              <a:t> by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stál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plný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lásky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vládne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nám</a:t>
            </a:r>
            <a:r>
              <a:rPr lang="en-US" sz="1600" b="1" dirty="0" smtClean="0">
                <a:solidFill>
                  <a:srgbClr val="FF0000"/>
                </a:solidFill>
              </a:rPr>
              <a:t> a je </a:t>
            </a:r>
            <a:r>
              <a:rPr lang="en-US" sz="1600" b="1" dirty="0" err="1" smtClean="0">
                <a:solidFill>
                  <a:srgbClr val="FF0000"/>
                </a:solidFill>
              </a:rPr>
              <a:t>stále</a:t>
            </a:r>
            <a:r>
              <a:rPr lang="en-US" sz="1600" b="1" dirty="0" smtClean="0">
                <a:solidFill>
                  <a:srgbClr val="FF0000"/>
                </a:solidFill>
              </a:rPr>
              <a:t> s </a:t>
            </a:r>
            <a:r>
              <a:rPr lang="en-US" sz="1600" b="1" dirty="0" err="1" smtClean="0">
                <a:solidFill>
                  <a:srgbClr val="FF0000"/>
                </a:solidFill>
              </a:rPr>
              <a:t>námi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Dál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vesmírem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bdí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Bůh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úžasný</a:t>
            </a:r>
            <a:r>
              <a:rPr lang="en-US" sz="1600" b="1" dirty="0" smtClean="0">
                <a:solidFill>
                  <a:srgbClr val="FF0000"/>
                </a:solidFill>
              </a:rPr>
              <a:t> je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Ten,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byl</a:t>
            </a:r>
            <a:r>
              <a:rPr lang="en-US" sz="1600" b="1" dirty="0" smtClean="0">
                <a:solidFill>
                  <a:schemeClr val="tx1"/>
                </a:solidFill>
              </a:rPr>
              <a:t> a ten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bude</a:t>
            </a:r>
            <a:r>
              <a:rPr lang="en-US" sz="1600" b="1" dirty="0" smtClean="0">
                <a:solidFill>
                  <a:schemeClr val="tx1"/>
                </a:solidFill>
              </a:rPr>
              <a:t> – ten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navěky</a:t>
            </a:r>
            <a:r>
              <a:rPr lang="en-US" sz="1600" b="1" dirty="0" smtClean="0">
                <a:solidFill>
                  <a:schemeClr val="tx1"/>
                </a:solidFill>
              </a:rPr>
              <a:t> je,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on </a:t>
            </a:r>
            <a:r>
              <a:rPr lang="en-US" sz="1600" b="1" dirty="0" err="1" smtClean="0">
                <a:solidFill>
                  <a:schemeClr val="tx1"/>
                </a:solidFill>
              </a:rPr>
              <a:t>vidí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nás</a:t>
            </a:r>
            <a:r>
              <a:rPr lang="en-US" sz="1600" b="1" dirty="0" smtClean="0">
                <a:solidFill>
                  <a:schemeClr val="tx1"/>
                </a:solidFill>
              </a:rPr>
              <a:t>, on je </a:t>
            </a:r>
            <a:r>
              <a:rPr lang="en-US" sz="1600" b="1" dirty="0" err="1" smtClean="0">
                <a:solidFill>
                  <a:schemeClr val="tx1"/>
                </a:solidFill>
              </a:rPr>
              <a:t>přítomný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všude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také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přítomný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zde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pozvedni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teď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nebi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dlaně</a:t>
            </a:r>
            <a:r>
              <a:rPr lang="en-US" sz="1600" b="1" dirty="0" smtClean="0">
                <a:solidFill>
                  <a:schemeClr val="tx1"/>
                </a:solidFill>
              </a:rPr>
              <a:t> – a </a:t>
            </a:r>
            <a:r>
              <a:rPr lang="en-US" sz="1600" b="1" dirty="0" err="1" smtClean="0">
                <a:solidFill>
                  <a:schemeClr val="tx1"/>
                </a:solidFill>
              </a:rPr>
              <a:t>děkuj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</a:t>
            </a:r>
            <a:r>
              <a:rPr lang="en-US" sz="1600" b="1" dirty="0" smtClean="0">
                <a:solidFill>
                  <a:schemeClr val="tx1"/>
                </a:solidFill>
              </a:rPr>
              <a:t>, co On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nikoho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jiného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není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kdo</a:t>
            </a:r>
            <a:r>
              <a:rPr lang="en-US" sz="1600" b="1" dirty="0" smtClean="0">
                <a:solidFill>
                  <a:schemeClr val="tx1"/>
                </a:solidFill>
              </a:rPr>
              <a:t> by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stál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On </a:t>
            </a:r>
            <a:r>
              <a:rPr lang="en-US" sz="1600" b="1" dirty="0" err="1" smtClean="0">
                <a:solidFill>
                  <a:schemeClr val="tx1"/>
                </a:solidFill>
              </a:rPr>
              <a:t>rukou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všechny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chrání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Duchem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naplňuje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hřích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který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naše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životy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ničí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kříži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vykupuje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pozvedni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teď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nebi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svoje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dlaně</a:t>
            </a:r>
            <a:r>
              <a:rPr lang="en-US" sz="1600" b="1" dirty="0" smtClean="0">
                <a:solidFill>
                  <a:schemeClr val="tx1"/>
                </a:solidFill>
              </a:rPr>
              <a:t> – a </a:t>
            </a:r>
            <a:r>
              <a:rPr lang="en-US" sz="1600" b="1" dirty="0" err="1" smtClean="0">
                <a:solidFill>
                  <a:schemeClr val="tx1"/>
                </a:solidFill>
              </a:rPr>
              <a:t>děkuj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vše</a:t>
            </a:r>
            <a:r>
              <a:rPr lang="en-US" sz="1600" b="1" dirty="0" smtClean="0">
                <a:solidFill>
                  <a:schemeClr val="tx1"/>
                </a:solidFill>
              </a:rPr>
              <a:t>, co On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světě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nikoho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jiného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není</a:t>
            </a:r>
            <a:r>
              <a:rPr lang="en-US" sz="1600" b="1" dirty="0" smtClean="0">
                <a:solidFill>
                  <a:schemeClr val="tx1"/>
                </a:solidFill>
              </a:rPr>
              <a:t> – </a:t>
            </a:r>
            <a:r>
              <a:rPr lang="en-US" sz="1600" b="1" dirty="0" err="1" smtClean="0">
                <a:solidFill>
                  <a:schemeClr val="tx1"/>
                </a:solidFill>
              </a:rPr>
              <a:t>kdo</a:t>
            </a:r>
            <a:r>
              <a:rPr lang="en-US" sz="1600" b="1" dirty="0" smtClean="0">
                <a:solidFill>
                  <a:schemeClr val="tx1"/>
                </a:solidFill>
              </a:rPr>
              <a:t> by </a:t>
            </a:r>
            <a:r>
              <a:rPr lang="en-US" sz="1600" b="1" dirty="0" err="1" smtClean="0">
                <a:solidFill>
                  <a:schemeClr val="tx1"/>
                </a:solidFill>
              </a:rPr>
              <a:t>tak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stál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203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Náš Bůh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Náš Bůh cezch</dc:title>
  <dc:creator>FRONT</dc:creator>
  <cp:lastModifiedBy>FRONT</cp:lastModifiedBy>
  <cp:revision>8</cp:revision>
  <dcterms:created xsi:type="dcterms:W3CDTF">2025-10-23T19:41:09Z</dcterms:created>
  <dcterms:modified xsi:type="dcterms:W3CDTF">2025-10-25T16:47:33Z</dcterms:modified>
</cp:coreProperties>
</file>