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1FD8A-7039-4FC3-9F9F-CF92473A13F1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99B93-1984-45FA-8F86-6B068E38D4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ng A Ding Omna 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Nang </a:t>
            </a:r>
            <a:r>
              <a:rPr lang="en-US" b="1" dirty="0">
                <a:solidFill>
                  <a:schemeClr val="bg1"/>
                </a:solidFill>
              </a:rPr>
              <a:t>A Ding </a:t>
            </a:r>
            <a:r>
              <a:rPr lang="en-US" b="1" dirty="0" err="1" smtClean="0">
                <a:solidFill>
                  <a:schemeClr val="bg1"/>
                </a:solidFill>
              </a:rPr>
              <a:t>Omna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om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83058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Zeisu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in van ah </a:t>
            </a:r>
            <a:r>
              <a:rPr lang="en-US" sz="1800" b="1" dirty="0" err="1" smtClean="0">
                <a:solidFill>
                  <a:schemeClr val="bg1"/>
                </a:solidFill>
              </a:rPr>
              <a:t>tokhom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nusia</a:t>
            </a:r>
            <a:r>
              <a:rPr lang="en-US" sz="1800" b="1" dirty="0" smtClean="0">
                <a:solidFill>
                  <a:schemeClr val="bg1"/>
                </a:solidFill>
              </a:rPr>
              <a:t> a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Mi a ding </a:t>
            </a:r>
            <a:r>
              <a:rPr lang="en-US" sz="1800" b="1" dirty="0" err="1" smtClean="0">
                <a:solidFill>
                  <a:schemeClr val="bg1"/>
                </a:solidFill>
              </a:rPr>
              <a:t>leitung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zo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suak</a:t>
            </a:r>
            <a:r>
              <a:rPr lang="en-US" sz="1800" b="1" dirty="0" smtClean="0">
                <a:solidFill>
                  <a:schemeClr val="bg1"/>
                </a:solidFill>
              </a:rPr>
              <a:t> ding in </a:t>
            </a:r>
            <a:r>
              <a:rPr lang="en-US" sz="1800" b="1" dirty="0" err="1" smtClean="0">
                <a:solidFill>
                  <a:schemeClr val="bg1"/>
                </a:solidFill>
              </a:rPr>
              <a:t>Betlen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khuasung</a:t>
            </a:r>
            <a:r>
              <a:rPr lang="en-US" sz="1800" b="1" dirty="0" smtClean="0">
                <a:solidFill>
                  <a:schemeClr val="bg1"/>
                </a:solidFill>
              </a:rPr>
              <a:t> ah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suahna</a:t>
            </a:r>
            <a:r>
              <a:rPr lang="en-US" sz="1800" b="1" dirty="0" smtClean="0">
                <a:solidFill>
                  <a:schemeClr val="bg1"/>
                </a:solidFill>
              </a:rPr>
              <a:t> ding inn </a:t>
            </a:r>
            <a:r>
              <a:rPr lang="en-US" sz="1800" b="1" dirty="0" err="1" smtClean="0">
                <a:solidFill>
                  <a:schemeClr val="bg1"/>
                </a:solidFill>
              </a:rPr>
              <a:t>om</a:t>
            </a:r>
            <a:r>
              <a:rPr lang="en-US" sz="1800" b="1" dirty="0" smtClean="0">
                <a:solidFill>
                  <a:schemeClr val="bg1"/>
                </a:solidFill>
              </a:rPr>
              <a:t> lo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Keima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lungsim</a:t>
            </a:r>
            <a:r>
              <a:rPr lang="en-US" sz="1800" b="1" dirty="0" smtClean="0">
                <a:solidFill>
                  <a:srgbClr val="FF0000"/>
                </a:solidFill>
              </a:rPr>
              <a:t> sung </a:t>
            </a:r>
            <a:r>
              <a:rPr lang="en-US" sz="1800" b="1" dirty="0" err="1" smtClean="0">
                <a:solidFill>
                  <a:srgbClr val="FF0000"/>
                </a:solidFill>
              </a:rPr>
              <a:t>hong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om</a:t>
            </a:r>
            <a:r>
              <a:rPr lang="en-US" sz="1800" b="1" dirty="0" smtClean="0">
                <a:solidFill>
                  <a:srgbClr val="FF0000"/>
                </a:solidFill>
              </a:rPr>
              <a:t> 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Nang a ding </a:t>
            </a:r>
            <a:r>
              <a:rPr lang="en-US" sz="1800" b="1" dirty="0" err="1" smtClean="0">
                <a:solidFill>
                  <a:srgbClr val="FF0000"/>
                </a:solidFill>
              </a:rPr>
              <a:t>omna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om</a:t>
            </a:r>
            <a:r>
              <a:rPr lang="en-US" sz="1800" b="1" dirty="0" smtClean="0">
                <a:solidFill>
                  <a:srgbClr val="FF0000"/>
                </a:solidFill>
              </a:rPr>
              <a:t> hi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Keima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lungsim</a:t>
            </a:r>
            <a:r>
              <a:rPr lang="en-US" sz="1800" b="1" dirty="0" smtClean="0">
                <a:solidFill>
                  <a:srgbClr val="FF0000"/>
                </a:solidFill>
              </a:rPr>
              <a:t> sung </a:t>
            </a:r>
            <a:r>
              <a:rPr lang="en-US" sz="1800" b="1" dirty="0" err="1" smtClean="0">
                <a:solidFill>
                  <a:srgbClr val="FF0000"/>
                </a:solidFill>
              </a:rPr>
              <a:t>hong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Nang a ding </a:t>
            </a:r>
            <a:r>
              <a:rPr lang="en-US" sz="1800" b="1" dirty="0" err="1" smtClean="0">
                <a:solidFill>
                  <a:srgbClr val="FF0000"/>
                </a:solidFill>
              </a:rPr>
              <a:t>omna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om</a:t>
            </a:r>
            <a:r>
              <a:rPr lang="en-US" sz="1800" b="1" dirty="0" smtClean="0">
                <a:solidFill>
                  <a:srgbClr val="FF0000"/>
                </a:solidFill>
              </a:rPr>
              <a:t> hi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Zeisu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in a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kumsuk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laitak</a:t>
            </a:r>
            <a:r>
              <a:rPr lang="en-US" sz="1800" b="1" dirty="0" smtClean="0">
                <a:solidFill>
                  <a:schemeClr val="bg1"/>
                </a:solidFill>
              </a:rPr>
              <a:t> in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Vantung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miten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pengkul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tum</a:t>
            </a:r>
            <a:r>
              <a:rPr lang="en-US" sz="1800" b="1" dirty="0" smtClean="0">
                <a:solidFill>
                  <a:schemeClr val="bg1"/>
                </a:solidFill>
              </a:rPr>
              <a:t> hi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Hih</a:t>
            </a:r>
            <a:r>
              <a:rPr lang="en-US" sz="1800" b="1" dirty="0" smtClean="0">
                <a:solidFill>
                  <a:schemeClr val="bg1"/>
                </a:solidFill>
              </a:rPr>
              <a:t> hang </a:t>
            </a:r>
            <a:r>
              <a:rPr lang="en-US" sz="1800" b="1" dirty="0" err="1" smtClean="0">
                <a:solidFill>
                  <a:schemeClr val="bg1"/>
                </a:solidFill>
              </a:rPr>
              <a:t>gina</a:t>
            </a:r>
            <a:r>
              <a:rPr lang="en-US" sz="1800" b="1" dirty="0" smtClean="0">
                <a:solidFill>
                  <a:schemeClr val="bg1"/>
                </a:solidFill>
              </a:rPr>
              <a:t> lo </a:t>
            </a:r>
            <a:r>
              <a:rPr lang="en-US" sz="1800" b="1" dirty="0" err="1" smtClean="0">
                <a:solidFill>
                  <a:schemeClr val="bg1"/>
                </a:solidFill>
              </a:rPr>
              <a:t>bek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suak</a:t>
            </a:r>
            <a:r>
              <a:rPr lang="en-US" sz="1800" b="1" dirty="0" smtClean="0">
                <a:solidFill>
                  <a:schemeClr val="bg1"/>
                </a:solidFill>
              </a:rPr>
              <a:t> a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Leitung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kiniam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</a:t>
            </a:r>
            <a:r>
              <a:rPr lang="en-US" sz="1800" b="1" dirty="0" smtClean="0">
                <a:solidFill>
                  <a:schemeClr val="bg1"/>
                </a:solidFill>
              </a:rPr>
              <a:t> hi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in </a:t>
            </a:r>
            <a:r>
              <a:rPr lang="en-US" sz="1800" b="1" dirty="0" err="1" smtClean="0">
                <a:solidFill>
                  <a:schemeClr val="bg1"/>
                </a:solidFill>
              </a:rPr>
              <a:t>zong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nei</a:t>
            </a:r>
            <a:r>
              <a:rPr lang="en-US" sz="1800" b="1" dirty="0" smtClean="0">
                <a:solidFill>
                  <a:schemeClr val="bg1"/>
                </a:solidFill>
              </a:rPr>
              <a:t> a, </a:t>
            </a:r>
            <a:r>
              <a:rPr lang="en-US" sz="1800" b="1" dirty="0" err="1" smtClean="0">
                <a:solidFill>
                  <a:schemeClr val="bg1"/>
                </a:solidFill>
              </a:rPr>
              <a:t>vasa</a:t>
            </a:r>
            <a:r>
              <a:rPr lang="en-US" sz="1800" b="1" dirty="0" smtClean="0">
                <a:solidFill>
                  <a:schemeClr val="bg1"/>
                </a:solidFill>
              </a:rPr>
              <a:t> in </a:t>
            </a:r>
            <a:r>
              <a:rPr lang="en-US" sz="1800" b="1" dirty="0" err="1" smtClean="0">
                <a:solidFill>
                  <a:schemeClr val="bg1"/>
                </a:solidFill>
              </a:rPr>
              <a:t>zong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Sing dawn ah </a:t>
            </a:r>
            <a:r>
              <a:rPr lang="en-US" sz="1800" b="1" dirty="0" err="1" smtClean="0">
                <a:solidFill>
                  <a:schemeClr val="bg1"/>
                </a:solidFill>
              </a:rPr>
              <a:t>bu</a:t>
            </a:r>
            <a:r>
              <a:rPr lang="en-US" sz="1800" b="1" dirty="0" smtClean="0">
                <a:solidFill>
                  <a:schemeClr val="bg1"/>
                </a:solidFill>
              </a:rPr>
              <a:t> a </a:t>
            </a:r>
            <a:r>
              <a:rPr lang="en-US" sz="1800" b="1" dirty="0" err="1" smtClean="0">
                <a:solidFill>
                  <a:schemeClr val="bg1"/>
                </a:solidFill>
              </a:rPr>
              <a:t>nei</a:t>
            </a:r>
            <a:r>
              <a:rPr lang="en-US" sz="1800" b="1" dirty="0" smtClean="0">
                <a:solidFill>
                  <a:schemeClr val="bg1"/>
                </a:solidFill>
              </a:rPr>
              <a:t> uh hi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Hih</a:t>
            </a:r>
            <a:r>
              <a:rPr lang="en-US" sz="1800" b="1" dirty="0" smtClean="0">
                <a:solidFill>
                  <a:schemeClr val="bg1"/>
                </a:solidFill>
              </a:rPr>
              <a:t> hang Galilee </a:t>
            </a:r>
            <a:r>
              <a:rPr lang="en-US" sz="1800" b="1" dirty="0" err="1" smtClean="0">
                <a:solidFill>
                  <a:schemeClr val="bg1"/>
                </a:solidFill>
              </a:rPr>
              <a:t>gam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Zeisu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</a:t>
            </a:r>
            <a:r>
              <a:rPr lang="en-US" sz="1800" b="1" dirty="0" err="1" smtClean="0">
                <a:solidFill>
                  <a:schemeClr val="bg1"/>
                </a:solidFill>
              </a:rPr>
              <a:t>lupna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leitung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bek</a:t>
            </a:r>
            <a:r>
              <a:rPr lang="en-US" sz="1800" b="1" dirty="0" smtClean="0">
                <a:solidFill>
                  <a:schemeClr val="bg1"/>
                </a:solidFill>
              </a:rPr>
              <a:t> a hi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Zeisu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in </a:t>
            </a:r>
            <a:r>
              <a:rPr lang="en-US" sz="1800" b="1" dirty="0" err="1" smtClean="0">
                <a:solidFill>
                  <a:schemeClr val="bg1"/>
                </a:solidFill>
              </a:rPr>
              <a:t>zawhna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paisuk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ciang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Pengkul</a:t>
            </a:r>
            <a:r>
              <a:rPr lang="en-US" sz="1800" b="1" dirty="0" smtClean="0">
                <a:solidFill>
                  <a:schemeClr val="bg1"/>
                </a:solidFill>
              </a:rPr>
              <a:t> aw </a:t>
            </a:r>
            <a:r>
              <a:rPr lang="en-US" sz="1800" b="1" dirty="0" err="1" smtClean="0">
                <a:solidFill>
                  <a:schemeClr val="bg1"/>
                </a:solidFill>
              </a:rPr>
              <a:t>tawh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pai</a:t>
            </a:r>
            <a:r>
              <a:rPr lang="en-US" sz="1800" b="1" dirty="0" smtClean="0">
                <a:solidFill>
                  <a:schemeClr val="bg1"/>
                </a:solidFill>
              </a:rPr>
              <a:t> ding hi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Amah’n</a:t>
            </a:r>
            <a:r>
              <a:rPr lang="en-US" sz="1800" b="1" dirty="0" smtClean="0">
                <a:solidFill>
                  <a:schemeClr val="bg1"/>
                </a:solidFill>
              </a:rPr>
              <a:t> a aw </a:t>
            </a:r>
            <a:r>
              <a:rPr lang="en-US" sz="1800" b="1" dirty="0" err="1" smtClean="0">
                <a:solidFill>
                  <a:schemeClr val="bg1"/>
                </a:solidFill>
              </a:rPr>
              <a:t>tawh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keimah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sam</a:t>
            </a:r>
            <a:r>
              <a:rPr lang="en-US" sz="1800" b="1" dirty="0" smtClean="0">
                <a:solidFill>
                  <a:schemeClr val="bg1"/>
                </a:solidFill>
              </a:rPr>
              <a:t> ding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‘Ka kiang </a:t>
            </a:r>
            <a:r>
              <a:rPr lang="en-US" sz="1800" b="1" dirty="0" err="1" smtClean="0">
                <a:solidFill>
                  <a:schemeClr val="bg1"/>
                </a:solidFill>
              </a:rPr>
              <a:t>om</a:t>
            </a:r>
            <a:r>
              <a:rPr lang="en-US" sz="1800" b="1" dirty="0" smtClean="0">
                <a:solidFill>
                  <a:schemeClr val="bg1"/>
                </a:solidFill>
              </a:rPr>
              <a:t> in’ </a:t>
            </a:r>
            <a:r>
              <a:rPr lang="en-US" sz="1800" b="1" dirty="0" err="1" smtClean="0">
                <a:solidFill>
                  <a:schemeClr val="bg1"/>
                </a:solidFill>
              </a:rPr>
              <a:t>hong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ci</a:t>
            </a:r>
            <a:r>
              <a:rPr lang="en-US" sz="1800" b="1" dirty="0" smtClean="0">
                <a:solidFill>
                  <a:schemeClr val="bg1"/>
                </a:solidFill>
              </a:rPr>
              <a:t> ding hi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Nang A Ding Omna om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Nang A Ding Omna </dc:title>
  <dc:creator>FRONT</dc:creator>
  <cp:lastModifiedBy>FRONT</cp:lastModifiedBy>
  <cp:revision>16</cp:revision>
  <dcterms:created xsi:type="dcterms:W3CDTF">2025-10-08T19:39:22Z</dcterms:created>
  <dcterms:modified xsi:type="dcterms:W3CDTF">2025-10-13T21:03:16Z</dcterms:modified>
</cp:coreProperties>
</file>