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079-FCB7-433D-AA89-87F8132F943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FA026-B983-4586-BF14-6E7DD44F12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nae Undhan Noigalellam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534400" cy="914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 </a:t>
            </a:r>
            <a:r>
              <a:rPr lang="en-US" sz="4000" b="1" dirty="0" err="1" smtClean="0"/>
              <a:t>Nanae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Undhan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Noigalellam</a:t>
            </a:r>
            <a:r>
              <a:rPr lang="en-US" sz="4000" b="1" dirty="0" smtClean="0"/>
              <a:t>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ta-IN" sz="3200" b="1" dirty="0" smtClean="0"/>
              <a:t>நானே </a:t>
            </a:r>
            <a:r>
              <a:rPr lang="ta-IN" sz="3200" b="1" dirty="0"/>
              <a:t>உந்தன் நோய்களெல்லாம்</a:t>
            </a:r>
            <a:br>
              <a:rPr lang="ta-IN" sz="3200" b="1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581400"/>
            <a:ext cx="9448800" cy="2971800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நானே உந்தன் நோய்களெல்லாம்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குணமாக்கிடும் பரிகாரி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குணமாக்கிடும் வார்த்தையினால்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சுகமாக்கிடும் பரிகாரி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ta-IN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நீரே எந்தன் நோய்களெல்லாம்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குணமாக்கிடும் பரிகாரி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குணமாக்கிடும் வார்த்தையினால்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சுகமாக்கிடும் பரிகாரி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Naanae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Undhan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Noigal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Ellam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Kunamaakkidum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Parikaari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Kunamaakkidum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Vaarththaiyinaal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Sukamaakkidum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Parikaari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Neerae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Enthan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Noigal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Ellam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Kunamaakkidum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Parikaari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Kunamaakkidum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Vaarththaiyinaal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Sukamaakkidum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Parikaari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Nanae Undhan Noigalellam  நானே உந்தன் நோய்களெல்லாம்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Naney Unthan noigalalan tamil</dc:title>
  <dc:creator>FRONT</dc:creator>
  <cp:lastModifiedBy>FRONT</cp:lastModifiedBy>
  <cp:revision>11</cp:revision>
  <dcterms:created xsi:type="dcterms:W3CDTF">2025-10-20T14:08:31Z</dcterms:created>
  <dcterms:modified xsi:type="dcterms:W3CDTF">2025-10-21T15:17:51Z</dcterms:modified>
</cp:coreProperties>
</file>