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F7224-C689-4EA5-BCDB-B9EFA374788A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92404-92C0-4D53-BB4A-2C8884C2F8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u Deus! Sob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457200"/>
            <a:ext cx="48768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Meu</a:t>
            </a:r>
            <a:r>
              <a:rPr lang="en-US" b="1" dirty="0" smtClean="0"/>
              <a:t> Deus! </a:t>
            </a:r>
            <a:r>
              <a:rPr lang="en-US" b="1" dirty="0" err="1" smtClean="0"/>
              <a:t>Soberano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752600"/>
            <a:ext cx="434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Meu Deus! Soberano, Deus e Rei </a:t>
            </a:r>
          </a:p>
          <a:p>
            <a:r>
              <a:rPr lang="pt-BR" sz="2400" b="1" dirty="0" smtClean="0"/>
              <a:t>Do céu Ele ordena e faz </a:t>
            </a:r>
          </a:p>
          <a:p>
            <a:r>
              <a:rPr lang="pt-BR" sz="2400" b="1" dirty="0" smtClean="0"/>
              <a:t>Com seu poder </a:t>
            </a:r>
          </a:p>
          <a:p>
            <a:r>
              <a:rPr lang="pt-BR" sz="2400" b="1" dirty="0" smtClean="0"/>
              <a:t>Meu Deus! Soberano Deus</a:t>
            </a:r>
            <a:r>
              <a:rPr lang="pt-BR" sz="2400" b="1" dirty="0" smtClean="0"/>
              <a:t>!</a:t>
            </a:r>
            <a:endParaRPr lang="pt-B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Meu Deus! Soberano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Meu Deus! Soberano portuguse</dc:title>
  <dc:creator>FRONT</dc:creator>
  <cp:lastModifiedBy>FRONT</cp:lastModifiedBy>
  <cp:revision>11</cp:revision>
  <dcterms:created xsi:type="dcterms:W3CDTF">2025-10-23T16:55:32Z</dcterms:created>
  <dcterms:modified xsi:type="dcterms:W3CDTF">2025-10-31T14:35:25Z</dcterms:modified>
</cp:coreProperties>
</file>