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D8C9A-F3B6-4C2F-ABEC-6D413A77D51C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9A0E-D1EA-434D-8AD2-D44292BCC9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D8C9A-F3B6-4C2F-ABEC-6D413A77D51C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9A0E-D1EA-434D-8AD2-D44292BCC9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D8C9A-F3B6-4C2F-ABEC-6D413A77D51C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9A0E-D1EA-434D-8AD2-D44292BCC9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D8C9A-F3B6-4C2F-ABEC-6D413A77D51C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9A0E-D1EA-434D-8AD2-D44292BCC9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D8C9A-F3B6-4C2F-ABEC-6D413A77D51C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9A0E-D1EA-434D-8AD2-D44292BCC9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D8C9A-F3B6-4C2F-ABEC-6D413A77D51C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9A0E-D1EA-434D-8AD2-D44292BCC9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D8C9A-F3B6-4C2F-ABEC-6D413A77D51C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9A0E-D1EA-434D-8AD2-D44292BCC9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D8C9A-F3B6-4C2F-ABEC-6D413A77D51C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9A0E-D1EA-434D-8AD2-D44292BCC9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D8C9A-F3B6-4C2F-ABEC-6D413A77D51C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9A0E-D1EA-434D-8AD2-D44292BCC9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D8C9A-F3B6-4C2F-ABEC-6D413A77D51C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9A0E-D1EA-434D-8AD2-D44292BCC9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D8C9A-F3B6-4C2F-ABEC-6D413A77D51C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9A0E-D1EA-434D-8AD2-D44292BCC9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D8C9A-F3B6-4C2F-ABEC-6D413A77D51C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39A0E-D1EA-434D-8AD2-D44292BCC94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님 당신은 사랑의 빛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gningning Ka, Pangino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533400"/>
            <a:ext cx="6248400" cy="6858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Magningning</a:t>
            </a:r>
            <a:r>
              <a:rPr lang="en-US" b="1" dirty="0" smtClean="0"/>
              <a:t> Ka, </a:t>
            </a:r>
            <a:r>
              <a:rPr lang="en-US" b="1" dirty="0" err="1" smtClean="0"/>
              <a:t>Panginoon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438400"/>
            <a:ext cx="8686800" cy="36576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Dios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liwanag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ng</a:t>
            </a:r>
            <a:r>
              <a:rPr lang="en-US" sz="1600" b="1" dirty="0" smtClean="0">
                <a:solidFill>
                  <a:schemeClr val="tx1"/>
                </a:solidFill>
              </a:rPr>
              <a:t> ‘Yong </a:t>
            </a:r>
            <a:r>
              <a:rPr lang="en-US" sz="1600" b="1" dirty="0" err="1" smtClean="0">
                <a:solidFill>
                  <a:schemeClr val="tx1"/>
                </a:solidFill>
              </a:rPr>
              <a:t>pag-ibig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Sa </a:t>
            </a:r>
            <a:r>
              <a:rPr lang="en-US" sz="1600" b="1" dirty="0" err="1" smtClean="0">
                <a:solidFill>
                  <a:schemeClr val="tx1"/>
                </a:solidFill>
              </a:rPr>
              <a:t>gitna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dilim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nagniningning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Ilaw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mundo’y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Hesu-kristo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Sa </a:t>
            </a:r>
            <a:r>
              <a:rPr lang="en-US" sz="1600" b="1" dirty="0" err="1" smtClean="0">
                <a:solidFill>
                  <a:schemeClr val="tx1"/>
                </a:solidFill>
              </a:rPr>
              <a:t>kasalanan</a:t>
            </a:r>
            <a:r>
              <a:rPr lang="en-US" sz="1600" b="1" dirty="0" smtClean="0">
                <a:solidFill>
                  <a:schemeClr val="tx1"/>
                </a:solidFill>
              </a:rPr>
              <a:t> ay </a:t>
            </a:r>
            <a:r>
              <a:rPr lang="en-US" sz="1600" b="1" dirty="0" err="1" smtClean="0">
                <a:solidFill>
                  <a:schemeClr val="tx1"/>
                </a:solidFill>
              </a:rPr>
              <a:t>palayain</a:t>
            </a:r>
            <a:r>
              <a:rPr lang="en-US" sz="1600" b="1" dirty="0" smtClean="0">
                <a:solidFill>
                  <a:schemeClr val="tx1"/>
                </a:solidFill>
              </a:rPr>
              <a:t> Mo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Sa‘kin</a:t>
            </a:r>
            <a:r>
              <a:rPr lang="en-US" sz="1600" b="1" dirty="0" smtClean="0">
                <a:solidFill>
                  <a:schemeClr val="tx1"/>
                </a:solidFill>
              </a:rPr>
              <a:t>, O </a:t>
            </a:r>
            <a:r>
              <a:rPr lang="en-US" sz="1600" b="1" dirty="0" err="1" smtClean="0">
                <a:solidFill>
                  <a:schemeClr val="tx1"/>
                </a:solidFill>
              </a:rPr>
              <a:t>Diyos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magningning</a:t>
            </a:r>
            <a:r>
              <a:rPr lang="en-US" sz="1600" b="1" dirty="0" smtClean="0">
                <a:solidFill>
                  <a:schemeClr val="tx1"/>
                </a:solidFill>
              </a:rPr>
              <a:t> Ka,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KORO: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Magningning</a:t>
            </a:r>
            <a:r>
              <a:rPr lang="en-US" sz="1600" b="1" dirty="0" smtClean="0">
                <a:solidFill>
                  <a:srgbClr val="FF0000"/>
                </a:solidFill>
              </a:rPr>
              <a:t> Ka, </a:t>
            </a:r>
            <a:r>
              <a:rPr lang="en-US" sz="1600" b="1" dirty="0" err="1" smtClean="0">
                <a:solidFill>
                  <a:srgbClr val="FF0000"/>
                </a:solidFill>
              </a:rPr>
              <a:t>sa‘ming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bayan</a:t>
            </a:r>
            <a:r>
              <a:rPr lang="en-US" sz="1600" b="1" dirty="0" smtClean="0">
                <a:solidFill>
                  <a:srgbClr val="FF0000"/>
                </a:solidFill>
              </a:rPr>
              <a:t>, O </a:t>
            </a:r>
            <a:r>
              <a:rPr lang="en-US" sz="1600" b="1" dirty="0" err="1" smtClean="0">
                <a:solidFill>
                  <a:srgbClr val="FF0000"/>
                </a:solidFill>
              </a:rPr>
              <a:t>Panginoon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Aming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puso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pagningasin</a:t>
            </a:r>
            <a:r>
              <a:rPr lang="en-US" sz="1600" b="1" dirty="0" smtClean="0">
                <a:solidFill>
                  <a:srgbClr val="FF0000"/>
                </a:solidFill>
              </a:rPr>
              <a:t> Mo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Ipadama</a:t>
            </a:r>
            <a:r>
              <a:rPr lang="en-US" sz="1600" b="1" dirty="0" smtClean="0">
                <a:solidFill>
                  <a:srgbClr val="FF0000"/>
                </a:solidFill>
              </a:rPr>
              <a:t> Mo </a:t>
            </a:r>
            <a:r>
              <a:rPr lang="en-US" sz="1600" b="1" dirty="0" err="1" smtClean="0">
                <a:solidFill>
                  <a:srgbClr val="FF0000"/>
                </a:solidFill>
              </a:rPr>
              <a:t>sa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amin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biyaya’t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awa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‘Yong </a:t>
            </a:r>
            <a:r>
              <a:rPr lang="en-US" sz="1600" b="1" dirty="0" err="1" smtClean="0">
                <a:solidFill>
                  <a:srgbClr val="FF0000"/>
                </a:solidFill>
              </a:rPr>
              <a:t>Salita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Diyos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ang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aming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tanglaw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Diyos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ako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sa’Yo’y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lumalapit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kaningningan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Mo’y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anong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rikit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Dahil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dugo’y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makalalapit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Siyasatin</a:t>
            </a:r>
            <a:r>
              <a:rPr lang="en-US" sz="1600" b="1" dirty="0" smtClean="0">
                <a:solidFill>
                  <a:schemeClr val="tx1"/>
                </a:solidFill>
              </a:rPr>
              <a:t> Mo </a:t>
            </a:r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aking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sala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Sa‘kin</a:t>
            </a:r>
            <a:r>
              <a:rPr lang="en-US" sz="1600" b="1" dirty="0" smtClean="0">
                <a:solidFill>
                  <a:schemeClr val="tx1"/>
                </a:solidFill>
              </a:rPr>
              <a:t>, O </a:t>
            </a:r>
            <a:r>
              <a:rPr lang="en-US" sz="1600" b="1" dirty="0" err="1" smtClean="0">
                <a:solidFill>
                  <a:schemeClr val="tx1"/>
                </a:solidFill>
              </a:rPr>
              <a:t>Diyos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Magningning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Ka.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taglay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Mong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ningning</a:t>
            </a:r>
            <a:r>
              <a:rPr lang="en-US" sz="1600" b="1" dirty="0" smtClean="0">
                <a:solidFill>
                  <a:schemeClr val="tx1"/>
                </a:solidFill>
              </a:rPr>
              <a:t> kung </a:t>
            </a:r>
            <a:r>
              <a:rPr lang="en-US" sz="1600" b="1" dirty="0" err="1" smtClean="0">
                <a:solidFill>
                  <a:schemeClr val="tx1"/>
                </a:solidFill>
              </a:rPr>
              <a:t>pagmasdan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Nakikita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sa‘min</a:t>
            </a:r>
            <a:r>
              <a:rPr lang="en-US" sz="1600" b="1" dirty="0" smtClean="0">
                <a:solidFill>
                  <a:schemeClr val="tx1"/>
                </a:solidFill>
              </a:rPr>
              <a:t> ‘Yong </a:t>
            </a:r>
            <a:r>
              <a:rPr lang="en-US" sz="1600" b="1" dirty="0" err="1" smtClean="0">
                <a:solidFill>
                  <a:schemeClr val="tx1"/>
                </a:solidFill>
              </a:rPr>
              <a:t>kawangisan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Buhay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namin</a:t>
            </a:r>
            <a:r>
              <a:rPr lang="en-US" sz="1600" b="1" dirty="0" smtClean="0">
                <a:solidFill>
                  <a:schemeClr val="tx1"/>
                </a:solidFill>
              </a:rPr>
              <a:t> ay ‘Yong </a:t>
            </a:r>
            <a:r>
              <a:rPr lang="en-US" sz="1600" b="1" dirty="0" err="1" smtClean="0">
                <a:solidFill>
                  <a:schemeClr val="tx1"/>
                </a:solidFill>
              </a:rPr>
              <a:t>binabago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Ihayag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mundo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Ebanghelyo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Sa’kin</a:t>
            </a:r>
            <a:r>
              <a:rPr lang="en-US" sz="1600" b="1" dirty="0" smtClean="0">
                <a:solidFill>
                  <a:schemeClr val="tx1"/>
                </a:solidFill>
              </a:rPr>
              <a:t>, O </a:t>
            </a:r>
            <a:r>
              <a:rPr lang="en-US" sz="1600" b="1" dirty="0" err="1" smtClean="0">
                <a:solidFill>
                  <a:schemeClr val="tx1"/>
                </a:solidFill>
              </a:rPr>
              <a:t>Diyos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magningning</a:t>
            </a:r>
            <a:r>
              <a:rPr lang="en-US" sz="1600" b="1" dirty="0" smtClean="0">
                <a:solidFill>
                  <a:schemeClr val="tx1"/>
                </a:solidFill>
              </a:rPr>
              <a:t> Ka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124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Magningning Ka, Panginoon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Magningning Ka, Panginoon tagalog</dc:title>
  <dc:creator>FRONT</dc:creator>
  <cp:lastModifiedBy>FRONT</cp:lastModifiedBy>
  <cp:revision>6</cp:revision>
  <dcterms:created xsi:type="dcterms:W3CDTF">2025-10-04T00:56:00Z</dcterms:created>
  <dcterms:modified xsi:type="dcterms:W3CDTF">2025-10-07T14:18:11Z</dcterms:modified>
</cp:coreProperties>
</file>