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06DB7-C38D-4A0E-8879-61DC0358AFD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AC37-8BF8-4F9C-B9FF-68AE93FEC2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o, Aming Kaligtas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Kristo</a:t>
            </a:r>
            <a:r>
              <a:rPr lang="en-US" b="1" dirty="0" smtClean="0"/>
              <a:t>, </a:t>
            </a:r>
            <a:r>
              <a:rPr lang="en-US" b="1" dirty="0" err="1" smtClean="0"/>
              <a:t>Aming</a:t>
            </a:r>
            <a:r>
              <a:rPr lang="en-US" b="1" dirty="0" smtClean="0"/>
              <a:t> </a:t>
            </a:r>
            <a:r>
              <a:rPr lang="en-US" b="1" dirty="0" err="1" smtClean="0"/>
              <a:t>Kaligtasan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6172200" cy="3962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,  </a:t>
            </a:r>
            <a:r>
              <a:rPr lang="en-US" sz="2000" b="1" dirty="0" err="1" smtClean="0">
                <a:solidFill>
                  <a:schemeClr val="tx1"/>
                </a:solidFill>
              </a:rPr>
              <a:t>Aming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Kaligtasan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Kapanggarihan</a:t>
            </a:r>
            <a:r>
              <a:rPr lang="en-US" sz="2000" b="1" dirty="0" smtClean="0">
                <a:solidFill>
                  <a:schemeClr val="tx1"/>
                </a:solidFill>
              </a:rPr>
              <a:t> mo ay </a:t>
            </a:r>
            <a:r>
              <a:rPr lang="en-US" sz="2000" b="1" dirty="0" err="1" smtClean="0">
                <a:solidFill>
                  <a:schemeClr val="tx1"/>
                </a:solidFill>
              </a:rPr>
              <a:t>walang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katulad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Hari</a:t>
            </a:r>
            <a:r>
              <a:rPr lang="en-US" sz="2000" b="1" dirty="0" smtClean="0">
                <a:solidFill>
                  <a:schemeClr val="tx1"/>
                </a:solidFill>
              </a:rPr>
              <a:t> ka Banal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Kordero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Kaluwalhatian</a:t>
            </a:r>
            <a:r>
              <a:rPr lang="en-US" sz="2000" b="1" dirty="0" smtClean="0">
                <a:solidFill>
                  <a:schemeClr val="tx1"/>
                </a:solidFill>
              </a:rPr>
              <a:t> Mo </a:t>
            </a:r>
            <a:r>
              <a:rPr lang="en-US" sz="2000" b="1" dirty="0" smtClean="0">
                <a:solidFill>
                  <a:schemeClr val="tx1"/>
                </a:solidFill>
              </a:rPr>
              <a:t>ay </a:t>
            </a:r>
            <a:r>
              <a:rPr lang="en-US" sz="2000" b="1" dirty="0" err="1" smtClean="0">
                <a:solidFill>
                  <a:schemeClr val="tx1"/>
                </a:solidFill>
              </a:rPr>
              <a:t>ikaw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mundo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</a:t>
            </a:r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Kalangitan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nagpupuri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nilikha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umaawit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</a:t>
            </a:r>
            <a:r>
              <a:rPr lang="en-US" sz="2000" b="1" dirty="0" err="1" smtClean="0">
                <a:solidFill>
                  <a:srgbClr val="FF0000"/>
                </a:solidFill>
              </a:rPr>
              <a:t>kay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ganda</a:t>
            </a:r>
            <a:r>
              <a:rPr lang="en-US" sz="2000" b="1" dirty="0" smtClean="0">
                <a:solidFill>
                  <a:srgbClr val="FF0000"/>
                </a:solidFill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</a:rPr>
              <a:t>dakila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Kristo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Ngalan</a:t>
            </a:r>
            <a:r>
              <a:rPr lang="en-US" sz="2000" b="1" dirty="0" smtClean="0">
                <a:solidFill>
                  <a:srgbClr val="FF0000"/>
                </a:solidFill>
              </a:rPr>
              <a:t> Mo ay </a:t>
            </a:r>
            <a:r>
              <a:rPr lang="en-US" sz="2000" b="1" dirty="0" err="1" smtClean="0">
                <a:solidFill>
                  <a:srgbClr val="FF0000"/>
                </a:solidFill>
              </a:rPr>
              <a:t>Itatanghal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</a:t>
            </a:r>
            <a:r>
              <a:rPr lang="en-US" sz="2000" b="1" dirty="0" err="1" smtClean="0">
                <a:solidFill>
                  <a:srgbClr val="FF0000"/>
                </a:solidFill>
              </a:rPr>
              <a:t>kay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ganda</a:t>
            </a:r>
            <a:r>
              <a:rPr lang="en-US" sz="2000" b="1" dirty="0" smtClean="0">
                <a:solidFill>
                  <a:srgbClr val="FF0000"/>
                </a:solidFill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</a:rPr>
              <a:t>dakila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Walang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papantay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nagiisa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Kristo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Habangbuhay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aawit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Tanging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pagibig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Kristo, Aming Kaligtasan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Kristo, Aming Kaligtasan tagalog</dc:title>
  <dc:creator>FRONT</dc:creator>
  <cp:lastModifiedBy>FRONT</cp:lastModifiedBy>
  <cp:revision>17</cp:revision>
  <dcterms:created xsi:type="dcterms:W3CDTF">2025-10-22T15:11:00Z</dcterms:created>
  <dcterms:modified xsi:type="dcterms:W3CDTF">2025-10-23T15:06:49Z</dcterms:modified>
</cp:coreProperties>
</file>