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3D01C-509B-4D2D-B1FC-8CE611446AEA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230D-EA47-40C7-AF72-89DC662C7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3D01C-509B-4D2D-B1FC-8CE611446AEA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230D-EA47-40C7-AF72-89DC662C7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3D01C-509B-4D2D-B1FC-8CE611446AEA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230D-EA47-40C7-AF72-89DC662C7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3D01C-509B-4D2D-B1FC-8CE611446AEA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230D-EA47-40C7-AF72-89DC662C7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3D01C-509B-4D2D-B1FC-8CE611446AEA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230D-EA47-40C7-AF72-89DC662C7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3D01C-509B-4D2D-B1FC-8CE611446AEA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230D-EA47-40C7-AF72-89DC662C7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3D01C-509B-4D2D-B1FC-8CE611446AEA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230D-EA47-40C7-AF72-89DC662C7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3D01C-509B-4D2D-B1FC-8CE611446AEA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230D-EA47-40C7-AF72-89DC662C7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3D01C-509B-4D2D-B1FC-8CE611446AEA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230D-EA47-40C7-AF72-89DC662C7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3D01C-509B-4D2D-B1FC-8CE611446AEA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230D-EA47-40C7-AF72-89DC662C7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33D01C-509B-4D2D-B1FC-8CE611446AEA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2D230D-EA47-40C7-AF72-89DC662C79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33D01C-509B-4D2D-B1FC-8CE611446AEA}" type="datetimeFigureOut">
              <a:rPr lang="en-US" smtClean="0"/>
              <a:pPr/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2D230D-EA47-40C7-AF72-89DC662C79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Am The God That Healeth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aulah Tuhan Penyembuh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800" y="609600"/>
            <a:ext cx="6248400" cy="6095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Kaulah</a:t>
            </a:r>
            <a:r>
              <a:rPr lang="en-US" b="1" dirty="0"/>
              <a:t> </a:t>
            </a:r>
            <a:r>
              <a:rPr lang="en-US" b="1" dirty="0" err="1"/>
              <a:t>Tuhan</a:t>
            </a:r>
            <a:r>
              <a:rPr lang="en-US" b="1" dirty="0"/>
              <a:t> </a:t>
            </a:r>
            <a:r>
              <a:rPr lang="en-US" b="1" dirty="0" err="1" smtClean="0"/>
              <a:t>Penyembuhku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124200"/>
            <a:ext cx="4648200" cy="35052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Kaulah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penyembuhku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sembuhkan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sakitku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berfirman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sembuhkanku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Kaulah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penyembuhku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Kaulah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pmulihku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pulihkan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hidupku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Kau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berfirman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pulihkanku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Kaulah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Tuhan</a:t>
            </a:r>
            <a:r>
              <a:rPr 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pemulihku</a:t>
            </a:r>
            <a:endParaRPr lang="en-US" b="1" dirty="0" smtClean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29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Kaulah Tuhan Penyembuhku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Kaulah Tuhan Penyembuhku INDONESIA</dc:title>
  <dc:creator>FRONT</dc:creator>
  <cp:lastModifiedBy>FRONT</cp:lastModifiedBy>
  <cp:revision>4</cp:revision>
  <dcterms:created xsi:type="dcterms:W3CDTF">2025-10-15T01:24:57Z</dcterms:created>
  <dcterms:modified xsi:type="dcterms:W3CDTF">2025-10-19T23:47:52Z</dcterms:modified>
</cp:coreProperties>
</file>