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182500-3DC7-481C-A421-FACE0EF1351C}" type="datetimeFigureOut">
              <a:rPr lang="en-US" smtClean="0"/>
              <a:pPr/>
              <a:t>10/2/2025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26A63-345E-4AAF-9E9F-B36E01CBD10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님 당신은 사랑의 빛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s, dein L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76200"/>
            <a:ext cx="4038600" cy="304800"/>
          </a:xfrm>
        </p:spPr>
        <p:txBody>
          <a:bodyPr>
            <a:noAutofit/>
          </a:bodyPr>
          <a:lstStyle/>
          <a:p>
            <a:r>
              <a:rPr lang="en-US" b="1" dirty="0"/>
              <a:t>Jesus, </a:t>
            </a:r>
            <a:r>
              <a:rPr lang="en-US" b="1" dirty="0" err="1"/>
              <a:t>dein</a:t>
            </a:r>
            <a:r>
              <a:rPr lang="en-US" b="1" dirty="0"/>
              <a:t> </a:t>
            </a:r>
            <a:r>
              <a:rPr lang="en-US" b="1" dirty="0" err="1" smtClean="0"/>
              <a:t>Licht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7200"/>
            <a:ext cx="4800600" cy="4267200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1. Herr das Licht deiner Liebe leuchtet auf,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strahlt in mitten der Finsternis für uns auf.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Jesus du Licht der Welt, sende uns dein Licht!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Mach uns frei durch die Wahrheit, die jetzt anbricht!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Sei mein Licht, sei mein Licht! </a:t>
            </a:r>
          </a:p>
          <a:p>
            <a:pPr algn="l"/>
            <a:endParaRPr lang="de-DE" sz="10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Refrain: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Jesus, dein Licht - füll dies Land mit des Vaters Ehre!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Komm, Heil'ger Geist, setz die Herzen in Brand!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Fließ Gnadenstrom, überflute dies Land mit Liebe,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sende dein Wort, Herr, dein Licht strahle auf!</a:t>
            </a:r>
          </a:p>
          <a:p>
            <a:pPr algn="l"/>
            <a:endParaRPr lang="de-DE" sz="10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2. Herr, voll Ehrfurcht komm’ ich zu deinem Thron,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aus dem Dunkel ins Licht des Gottessohns.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Durch dein Blut kann ich nun vor dir stehen.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Prüf’ mich, Herr, lass mein Dunkel vergehen,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sei mein Licht, sei mein Licht! </a:t>
            </a:r>
          </a:p>
          <a:p>
            <a:pPr algn="l"/>
            <a:endParaRPr lang="de-DE" sz="1000" b="1" dirty="0" smtClean="0">
              <a:solidFill>
                <a:schemeClr val="tx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3. Schaun wir, König, zu deinem Glanze auf,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dann strahlt dein Bild auf unserm Antlitz auf,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du hast Gnade um Gnade gegeben,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dich widerspiegelnd erzähl’ unser Leben </a:t>
            </a:r>
          </a:p>
          <a:p>
            <a:pPr algn="l"/>
            <a:r>
              <a:rPr lang="de-DE" sz="1600" b="1" dirty="0" smtClean="0">
                <a:solidFill>
                  <a:schemeClr val="tx1"/>
                </a:solidFill>
              </a:rPr>
              <a:t>von deinem Licht, von deinem Licht! 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191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dein Licht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dein Licht german</dc:title>
  <dc:creator>FRONT</dc:creator>
  <cp:lastModifiedBy>FRONT</cp:lastModifiedBy>
  <cp:revision>6</cp:revision>
  <dcterms:created xsi:type="dcterms:W3CDTF">2025-09-29T16:34:39Z</dcterms:created>
  <dcterms:modified xsi:type="dcterms:W3CDTF">2025-10-02T15:37:42Z</dcterms:modified>
</cp:coreProperties>
</file>