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2267-5820-455F-91E0-9A7DB96200C5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97AF-FB66-4BA9-AEC6-CB03E704F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2267-5820-455F-91E0-9A7DB96200C5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97AF-FB66-4BA9-AEC6-CB03E704F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2267-5820-455F-91E0-9A7DB96200C5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97AF-FB66-4BA9-AEC6-CB03E704F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2267-5820-455F-91E0-9A7DB96200C5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97AF-FB66-4BA9-AEC6-CB03E704F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2267-5820-455F-91E0-9A7DB96200C5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97AF-FB66-4BA9-AEC6-CB03E704F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2267-5820-455F-91E0-9A7DB96200C5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97AF-FB66-4BA9-AEC6-CB03E704F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2267-5820-455F-91E0-9A7DB96200C5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97AF-FB66-4BA9-AEC6-CB03E704F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2267-5820-455F-91E0-9A7DB96200C5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97AF-FB66-4BA9-AEC6-CB03E704F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2267-5820-455F-91E0-9A7DB96200C5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97AF-FB66-4BA9-AEC6-CB03E704F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2267-5820-455F-91E0-9A7DB96200C5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97AF-FB66-4BA9-AEC6-CB03E704F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2267-5820-455F-91E0-9A7DB96200C5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97AF-FB66-4BA9-AEC6-CB03E704F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42267-5820-455F-91E0-9A7DB96200C5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97AF-FB66-4BA9-AEC6-CB03E704FA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e God That Healeth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 suis celui qui te gué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609600"/>
            <a:ext cx="5943600" cy="533399"/>
          </a:xfrm>
        </p:spPr>
        <p:txBody>
          <a:bodyPr>
            <a:noAutofit/>
          </a:bodyPr>
          <a:lstStyle/>
          <a:p>
            <a:r>
              <a:rPr lang="fr-FR" b="1" dirty="0" smtClean="0"/>
              <a:t>Je suis celui qui te </a:t>
            </a:r>
            <a:r>
              <a:rPr lang="fr-FR" b="1" dirty="0" smtClean="0"/>
              <a:t>guérit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3048000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Je suis celui qui te guérit, </a:t>
            </a:r>
          </a:p>
          <a:p>
            <a:r>
              <a:rPr lang="fr-FR" sz="2400" b="1" dirty="0" smtClean="0"/>
              <a:t>Je suis ton Dieu, je tu guéris. </a:t>
            </a:r>
          </a:p>
          <a:p>
            <a:r>
              <a:rPr lang="fr-FR" sz="2400" b="1" dirty="0" smtClean="0"/>
              <a:t>Je dis un mot, la maladie s'enfuit, </a:t>
            </a:r>
          </a:p>
          <a:p>
            <a:r>
              <a:rPr lang="fr-FR" sz="2400" b="1" dirty="0" smtClean="0"/>
              <a:t>Je suis ton Dieu, je tu guéris. </a:t>
            </a:r>
          </a:p>
          <a:p>
            <a:endParaRPr lang="fr-FR" sz="2400" b="1" dirty="0" smtClean="0"/>
          </a:p>
          <a:p>
            <a:r>
              <a:rPr lang="fr-FR" sz="2400" b="1" dirty="0" smtClean="0"/>
              <a:t>Tu </a:t>
            </a:r>
            <a:r>
              <a:rPr lang="fr-FR" sz="2400" b="1" dirty="0" smtClean="0"/>
              <a:t>es celui qui me guéris. </a:t>
            </a:r>
          </a:p>
          <a:p>
            <a:r>
              <a:rPr lang="fr-FR" sz="2400" b="1" dirty="0" smtClean="0"/>
              <a:t>Tu es mon Dieu, tu guéris. </a:t>
            </a:r>
          </a:p>
          <a:p>
            <a:r>
              <a:rPr lang="fr-FR" sz="2400" b="1" dirty="0" smtClean="0"/>
              <a:t>Tu dis un mot, la maladie s'enfuit. </a:t>
            </a:r>
          </a:p>
          <a:p>
            <a:r>
              <a:rPr lang="fr-FR" sz="2400" b="1" dirty="0" smtClean="0"/>
              <a:t>Tu es mon Dieu, tu guéris.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72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 suis celui qui te guérit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es le Dieu qui me guérit FRENCH</dc:title>
  <dc:creator>FRONT</dc:creator>
  <cp:lastModifiedBy>FRONT</cp:lastModifiedBy>
  <cp:revision>14</cp:revision>
  <dcterms:created xsi:type="dcterms:W3CDTF">2025-10-15T02:35:18Z</dcterms:created>
  <dcterms:modified xsi:type="dcterms:W3CDTF">2025-10-20T15:09:51Z</dcterms:modified>
</cp:coreProperties>
</file>