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B2D6-7EAB-450F-8C96-2DD35796872A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B80F-5A08-45F9-ADF3-E0F79480AA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B2D6-7EAB-450F-8C96-2DD35796872A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B80F-5A08-45F9-ADF3-E0F79480AA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B2D6-7EAB-450F-8C96-2DD35796872A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B80F-5A08-45F9-ADF3-E0F79480AA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B2D6-7EAB-450F-8C96-2DD35796872A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B80F-5A08-45F9-ADF3-E0F79480AA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B2D6-7EAB-450F-8C96-2DD35796872A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B80F-5A08-45F9-ADF3-E0F79480AA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B2D6-7EAB-450F-8C96-2DD35796872A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B80F-5A08-45F9-ADF3-E0F79480AA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B2D6-7EAB-450F-8C96-2DD35796872A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B80F-5A08-45F9-ADF3-E0F79480AA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B2D6-7EAB-450F-8C96-2DD35796872A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B80F-5A08-45F9-ADF3-E0F79480AA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B2D6-7EAB-450F-8C96-2DD35796872A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B80F-5A08-45F9-ADF3-E0F79480AA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B2D6-7EAB-450F-8C96-2DD35796872A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B80F-5A08-45F9-ADF3-E0F79480AA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B2D6-7EAB-450F-8C96-2DD35796872A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B80F-5A08-45F9-ADF3-E0F79480AA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6B2D6-7EAB-450F-8C96-2DD35796872A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B80F-5A08-45F9-ADF3-E0F79480AA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 당신은 사랑의 빛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În lumina iubirii Ta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"/>
            <a:ext cx="46482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În</a:t>
            </a:r>
            <a:r>
              <a:rPr lang="en-US" b="1" dirty="0" smtClean="0"/>
              <a:t> </a:t>
            </a:r>
            <a:r>
              <a:rPr lang="en-US" b="1" dirty="0" err="1" smtClean="0"/>
              <a:t>lumina</a:t>
            </a:r>
            <a:r>
              <a:rPr lang="en-US" b="1" dirty="0" smtClean="0"/>
              <a:t> </a:t>
            </a:r>
            <a:r>
              <a:rPr lang="en-US" b="1" dirty="0" err="1" smtClean="0"/>
              <a:t>iubirii</a:t>
            </a:r>
            <a:r>
              <a:rPr lang="en-US" b="1" dirty="0" smtClean="0"/>
              <a:t> </a:t>
            </a:r>
            <a:r>
              <a:rPr lang="en-US" b="1" dirty="0" smtClean="0"/>
              <a:t>Tale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"/>
            <a:ext cx="4419600" cy="464820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In lumina iubirii Tale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intunericul </a:t>
            </a:r>
            <a:r>
              <a:rPr lang="vi-VN" sz="1600" b="1" dirty="0" smtClean="0">
                <a:solidFill>
                  <a:schemeClr val="tx1"/>
                </a:solidFill>
              </a:rPr>
              <a:t>va dispare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Tu, lumina a lumii coboara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Peste noi adevarul Tau iara.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Sa stralucesti, sa </a:t>
            </a:r>
            <a:r>
              <a:rPr lang="vi-VN" sz="1600" b="1" dirty="0" smtClean="0">
                <a:solidFill>
                  <a:schemeClr val="tx1"/>
                </a:solidFill>
              </a:rPr>
              <a:t>stralucesti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endParaRPr lang="vi-VN" sz="10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vi-VN" sz="1600" b="1" dirty="0" smtClean="0">
                <a:solidFill>
                  <a:srgbClr val="FF0000"/>
                </a:solidFill>
              </a:rPr>
              <a:t> </a:t>
            </a:r>
            <a:r>
              <a:rPr lang="vi-VN" sz="1600" b="1" dirty="0" smtClean="0">
                <a:solidFill>
                  <a:srgbClr val="FF0000"/>
                </a:solidFill>
              </a:rPr>
              <a:t>stralucesti 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vi-VN" sz="1600" b="1" dirty="0" smtClean="0">
                <a:solidFill>
                  <a:srgbClr val="FF0000"/>
                </a:solidFill>
              </a:rPr>
              <a:t>slava </a:t>
            </a:r>
            <a:r>
              <a:rPr lang="vi-VN" sz="1600" b="1" dirty="0" smtClean="0">
                <a:solidFill>
                  <a:srgbClr val="FF0000"/>
                </a:solidFill>
              </a:rPr>
              <a:t>Tatalui umple tara,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Duh ce incalzesti inimi </a:t>
            </a:r>
            <a:r>
              <a:rPr lang="vi-VN" sz="1600" b="1" dirty="0" smtClean="0">
                <a:solidFill>
                  <a:srgbClr val="FF0000"/>
                </a:solidFill>
              </a:rPr>
              <a:t>le </a:t>
            </a:r>
            <a:r>
              <a:rPr lang="vi-VN" sz="1600" b="1" dirty="0" smtClean="0">
                <a:solidFill>
                  <a:srgbClr val="FF0000"/>
                </a:solidFill>
              </a:rPr>
              <a:t>cu foc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Curgi inspre noi si inunda-ne-n har si pace,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Al </a:t>
            </a:r>
            <a:r>
              <a:rPr lang="vi-VN" sz="1600" b="1" dirty="0" smtClean="0">
                <a:solidFill>
                  <a:srgbClr val="FF0000"/>
                </a:solidFill>
              </a:rPr>
              <a:t>Tau </a:t>
            </a:r>
            <a:r>
              <a:rPr lang="vi-VN" sz="1600" b="1" dirty="0" smtClean="0">
                <a:solidFill>
                  <a:srgbClr val="FF0000"/>
                </a:solidFill>
              </a:rPr>
              <a:t>Cuvant soare fa-L pe pamant!</a:t>
            </a:r>
          </a:p>
          <a:p>
            <a:pPr algn="l"/>
            <a:endParaRPr lang="vi-VN" sz="10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In lumina prezentei Tale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Stinge-mi umbrele de pe cale,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Prin Sfant sangele Tau curateste,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Cearca-mi inima si ma sfinteste.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Sa stralucesti, sa </a:t>
            </a:r>
            <a:r>
              <a:rPr lang="vi-VN" sz="1600" b="1" dirty="0" smtClean="0">
                <a:solidFill>
                  <a:schemeClr val="tx1"/>
                </a:solidFill>
              </a:rPr>
              <a:t>stralucesti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endParaRPr lang="vi-VN" sz="10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Stralucirea-Ti e atat de mare,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Pe pamant n-are asemanare,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Chipul Tau oglindeste-L in mine,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Schimba-ma sa m-aseman cu Tine.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Sa stralucesti, sa </a:t>
            </a:r>
            <a:r>
              <a:rPr lang="vi-VN" sz="1600" b="1" dirty="0" smtClean="0">
                <a:solidFill>
                  <a:schemeClr val="tx1"/>
                </a:solidFill>
              </a:rPr>
              <a:t>stralucesti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118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În lumina iubirii Tale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În lumina iubirii Tale romania</dc:title>
  <dc:creator>FRONT</dc:creator>
  <cp:lastModifiedBy>FRONT</cp:lastModifiedBy>
  <cp:revision>6</cp:revision>
  <dcterms:created xsi:type="dcterms:W3CDTF">2025-10-04T16:36:18Z</dcterms:created>
  <dcterms:modified xsi:type="dcterms:W3CDTF">2025-10-06T15:21:06Z</dcterms:modified>
</cp:coreProperties>
</file>