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324F-B5E0-4CCA-B0F4-7D24A08DE3EF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E9ED1-F54F-4CA2-9BC4-694F1897D9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licher R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Herrlicher</a:t>
            </a:r>
            <a:r>
              <a:rPr lang="en-US" b="1" dirty="0" smtClean="0"/>
              <a:t> </a:t>
            </a:r>
            <a:r>
              <a:rPr lang="en-US" b="1" dirty="0" err="1" smtClean="0"/>
              <a:t>Retter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495800" cy="4038600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Jesus, herrlicher Retter.</a:t>
            </a: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Gott aller Majestät, ewiger HERR.</a:t>
            </a: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Gottes Lamm, gerecht und heilig,</a:t>
            </a: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Starker Erlöser, Morgenstern.</a:t>
            </a:r>
          </a:p>
          <a:p>
            <a:pPr algn="l"/>
            <a:endParaRPr lang="de-DE" sz="17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Pre-ref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Alle Himmel preisen Dich.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Alle Schöpfung beugt sich, Betet an.</a:t>
            </a:r>
          </a:p>
          <a:p>
            <a:pPr algn="l"/>
            <a:endParaRPr lang="de-DE" sz="17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Wie wunderschön, wie wunderbar,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Dein Name hoch erhöht in Ewigkeit.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Wie wunderschön, wie wunderbar,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Jesus, Dein Name</a:t>
            </a:r>
            <a:r>
              <a:rPr lang="de-DE" sz="1700" b="1" dirty="0" smtClean="0">
                <a:solidFill>
                  <a:srgbClr val="FF0000"/>
                </a:solidFill>
              </a:rPr>
              <a:t>, Der </a:t>
            </a:r>
            <a:r>
              <a:rPr lang="de-DE" sz="1700" b="1" dirty="0" smtClean="0">
                <a:solidFill>
                  <a:srgbClr val="FF0000"/>
                </a:solidFill>
              </a:rPr>
              <a:t>über Allem steht - Jesus!</a:t>
            </a:r>
          </a:p>
          <a:p>
            <a:pPr algn="l"/>
            <a:endParaRPr lang="de-DE" sz="17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Immer werd' ich singen:</a:t>
            </a:r>
          </a:p>
          <a:p>
            <a:pPr algn="l"/>
            <a:r>
              <a:rPr lang="de-DE" sz="1700" b="1" dirty="0" smtClean="0">
                <a:solidFill>
                  <a:schemeClr val="tx1"/>
                </a:solidFill>
              </a:rPr>
              <a:t>Jesus, ich lieb' Dich</a:t>
            </a:r>
            <a:r>
              <a:rPr lang="de-DE" sz="1700" b="1" dirty="0" smtClean="0">
                <a:solidFill>
                  <a:schemeClr val="tx1"/>
                </a:solidFill>
              </a:rPr>
              <a:t>. Jesus</a:t>
            </a:r>
            <a:r>
              <a:rPr lang="de-DE" sz="1700" b="1" dirty="0" smtClean="0">
                <a:solidFill>
                  <a:schemeClr val="tx1"/>
                </a:solidFill>
              </a:rPr>
              <a:t>, ich liebe Dich</a:t>
            </a:r>
            <a:r>
              <a:rPr lang="de-DE" sz="1700" b="1" dirty="0" smtClean="0">
                <a:solidFill>
                  <a:schemeClr val="tx1"/>
                </a:solidFill>
              </a:rPr>
              <a:t>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Herrlicher Retter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herrlicher Retter german</dc:title>
  <dc:creator>FRONT</dc:creator>
  <cp:lastModifiedBy>FRONT</cp:lastModifiedBy>
  <cp:revision>9</cp:revision>
  <dcterms:created xsi:type="dcterms:W3CDTF">2025-10-22T15:10:35Z</dcterms:created>
  <dcterms:modified xsi:type="dcterms:W3CDTF">2025-10-24T14:57:40Z</dcterms:modified>
</cp:coreProperties>
</file>