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126E-1A7A-4EB7-BD5E-3C3A863F5F2B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A091-7ACD-4EE0-8EFF-40E145A4D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126E-1A7A-4EB7-BD5E-3C3A863F5F2B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A091-7ACD-4EE0-8EFF-40E145A4D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126E-1A7A-4EB7-BD5E-3C3A863F5F2B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A091-7ACD-4EE0-8EFF-40E145A4D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126E-1A7A-4EB7-BD5E-3C3A863F5F2B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A091-7ACD-4EE0-8EFF-40E145A4D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126E-1A7A-4EB7-BD5E-3C3A863F5F2B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A091-7ACD-4EE0-8EFF-40E145A4D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126E-1A7A-4EB7-BD5E-3C3A863F5F2B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A091-7ACD-4EE0-8EFF-40E145A4D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126E-1A7A-4EB7-BD5E-3C3A863F5F2B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A091-7ACD-4EE0-8EFF-40E145A4D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126E-1A7A-4EB7-BD5E-3C3A863F5F2B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A091-7ACD-4EE0-8EFF-40E145A4D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126E-1A7A-4EB7-BD5E-3C3A863F5F2B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A091-7ACD-4EE0-8EFF-40E145A4D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126E-1A7A-4EB7-BD5E-3C3A863F5F2B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A091-7ACD-4EE0-8EFF-40E145A4D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126E-1A7A-4EB7-BD5E-3C3A863F5F2B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EA091-7ACD-4EE0-8EFF-40E145A4D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126E-1A7A-4EB7-BD5E-3C3A863F5F2B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EA091-7ACD-4EE0-8EFF-40E145A4DB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autiful  Savio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moso Salv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357166"/>
            <a:ext cx="4214842" cy="57150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Hermoso</a:t>
            </a:r>
            <a:r>
              <a:rPr lang="en-US" b="1" dirty="0" smtClean="0"/>
              <a:t> Salvador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500174"/>
            <a:ext cx="4929222" cy="471490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/>
                </a:solidFill>
              </a:rPr>
              <a:t>Cristo Hermoso Salvador</a:t>
            </a: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Tuya es la majestad Hermoso Rey</a:t>
            </a: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Cordero Santo y Justo</a:t>
            </a: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Bendito Redentor Hermoso Rey</a:t>
            </a:r>
          </a:p>
          <a:p>
            <a:pPr algn="l"/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Pre-Coro</a:t>
            </a:r>
            <a:endParaRPr lang="es-ES" b="1" dirty="0" smtClean="0">
              <a:solidFill>
                <a:srgbClr val="FF0000"/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Y los cielos cantarán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La creación te adorará, Señor</a:t>
            </a:r>
          </a:p>
          <a:p>
            <a:pPr algn="l"/>
            <a:endParaRPr lang="es-ES" b="1" dirty="0" smtClean="0">
              <a:solidFill>
                <a:srgbClr val="FF0000"/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Precioso Rey Hermoso Dios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Tu nombre sobre todo nombre es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Precioso Rey Hermoso Dios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Tu nombre es Por la eternidad </a:t>
            </a:r>
            <a:r>
              <a:rPr lang="en-US" b="1" dirty="0" smtClean="0">
                <a:solidFill>
                  <a:srgbClr val="FF0000"/>
                </a:solidFill>
              </a:rPr>
              <a:t>Cristo</a:t>
            </a:r>
            <a:endParaRPr lang="es-ES" b="1" dirty="0" smtClean="0">
              <a:solidFill>
                <a:srgbClr val="FF0000"/>
              </a:solidFill>
            </a:endParaRPr>
          </a:p>
          <a:p>
            <a:pPr algn="l"/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Puente </a:t>
            </a: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Cantaré por siempre Cristo te amo, Cristo te amo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63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Hermoso Salvador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Hermoso Salvador </dc:title>
  <dc:creator>mary</dc:creator>
  <cp:lastModifiedBy>FRONT</cp:lastModifiedBy>
  <cp:revision>11</cp:revision>
  <dcterms:created xsi:type="dcterms:W3CDTF">2018-03-02T18:06:21Z</dcterms:created>
  <dcterms:modified xsi:type="dcterms:W3CDTF">2025-10-22T20:56:20Z</dcterms:modified>
</cp:coreProperties>
</file>