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C179-C0FB-458F-AE28-A48ED84C83F1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D349-A96C-495B-BECD-FE7F4573A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C179-C0FB-458F-AE28-A48ED84C83F1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D349-A96C-495B-BECD-FE7F4573A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C179-C0FB-458F-AE28-A48ED84C83F1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D349-A96C-495B-BECD-FE7F4573A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C179-C0FB-458F-AE28-A48ED84C83F1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D349-A96C-495B-BECD-FE7F4573A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C179-C0FB-458F-AE28-A48ED84C83F1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D349-A96C-495B-BECD-FE7F4573A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C179-C0FB-458F-AE28-A48ED84C83F1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D349-A96C-495B-BECD-FE7F4573A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C179-C0FB-458F-AE28-A48ED84C83F1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D349-A96C-495B-BECD-FE7F4573A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C179-C0FB-458F-AE28-A48ED84C83F1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D349-A96C-495B-BECD-FE7F4573A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C179-C0FB-458F-AE28-A48ED84C83F1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D349-A96C-495B-BECD-FE7F4573A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C179-C0FB-458F-AE28-A48ED84C83F1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D349-A96C-495B-BECD-FE7F4573A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C179-C0FB-458F-AE28-A48ED84C83F1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D349-A96C-495B-BECD-FE7F4573A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3C179-C0FB-458F-AE28-A48ED84C83F1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2D349-A96C-495B-BECD-FE7F4573A4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e Jesus, U skyn oor al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399"/>
            <a:ext cx="6400800" cy="4572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Here Jesus, U </a:t>
            </a:r>
            <a:r>
              <a:rPr lang="en-US" b="1" dirty="0" err="1" smtClean="0"/>
              <a:t>skyn</a:t>
            </a:r>
            <a:r>
              <a:rPr lang="en-US" b="1" dirty="0" smtClean="0"/>
              <a:t> </a:t>
            </a:r>
            <a:r>
              <a:rPr lang="en-US" b="1" dirty="0" err="1" smtClean="0"/>
              <a:t>oor</a:t>
            </a:r>
            <a:r>
              <a:rPr lang="en-US" b="1" dirty="0" smtClean="0"/>
              <a:t> </a:t>
            </a:r>
            <a:r>
              <a:rPr lang="en-US" b="1" dirty="0" err="1" smtClean="0"/>
              <a:t>almal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066800"/>
            <a:ext cx="5105400" cy="396240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1. </a:t>
            </a:r>
            <a:r>
              <a:rPr lang="nl-NL" sz="1800" b="1" dirty="0" smtClean="0">
                <a:solidFill>
                  <a:schemeClr val="tx1"/>
                </a:solidFill>
              </a:rPr>
              <a:t>Here Jesus, U skyn oor almal,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met die glans van u liefde skyn U.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Skyn op ons tot ons oë oopgaan.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Maak ons vry om te lewe voor U.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Skyn deur my.  Skyn deur my.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Soos lig wat skyn in die donker van hierdie wêreld,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soos lig wat skyn, skyn die Heer in ons.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Kom, Jesus, kom en verdryf al die donker in ons.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Kom laat u liefde die wêreld oorwin.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2. Here, maak my ‘n lig wat helder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skyn om liefde te dra, al verder.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Skyn deur my tot die hele wêreld,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weet dat U vir ons almal gesterf het.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Skyn deur my.  Skyn deur my</a:t>
            </a:r>
            <a:r>
              <a:rPr lang="nl-NL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</TotalTime>
  <Words>140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Here Jesus, U skyn oor almal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Jesus, U skyn oor almal africaans</dc:title>
  <dc:creator>FRONT</dc:creator>
  <cp:lastModifiedBy>FRONT</cp:lastModifiedBy>
  <cp:revision>6</cp:revision>
  <dcterms:created xsi:type="dcterms:W3CDTF">2025-09-26T00:42:04Z</dcterms:created>
  <dcterms:modified xsi:type="dcterms:W3CDTF">2025-10-03T21:22:12Z</dcterms:modified>
</cp:coreProperties>
</file>