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C8A0E-E5DA-417F-B750-EBBA225586E5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19D1-87A2-4FBC-9BF1-F6B4220E9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er, het licht van uw lief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248400" cy="45719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Heer, het licht van uw </a:t>
            </a:r>
            <a:r>
              <a:rPr lang="nl-NL" b="1" dirty="0" smtClean="0"/>
              <a:t>liefde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4495800" cy="41148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Heer Uw licht en Uw liefde schijnen   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waar U bent zal de nacht verdwijnen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Jezus licht van de wereld, vernieuw ons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levend woord, ja Uw waarheid bevrijd ons,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Schijn in mij, schijn door mij.</a:t>
            </a:r>
          </a:p>
          <a:p>
            <a:pPr algn="l"/>
            <a:endParaRPr lang="nl-NL" sz="9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Kom Jezus kom, vul dit land met Uw heerlijkheid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kom Heil'ge Geest, stort op ons Uw vuur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zend Uw rivier, laat Uw heil heel de aard vervullen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spreek Heer, uw woord dat het licht overwint.</a:t>
            </a:r>
          </a:p>
          <a:p>
            <a:pPr algn="l"/>
            <a:endParaRPr lang="nl-NL" sz="9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Heer, ‘k wil komen in Uw nabijheid  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uit de schaduwen in Uw heerlijkheid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door het bloed mag ik U toebehoren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Leer mij, toets mij, Uw stem wil ik horen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schijn in mij, schijn door mij.</a:t>
            </a:r>
          </a:p>
          <a:p>
            <a:pPr algn="l"/>
            <a:endParaRPr lang="nl-NL" sz="9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Staan wij oog in oog met u Heer      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Daalt uw stralende licht op ons neer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Zichtbaar, tastbaar wordt u in ons leven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U volmaakt wie volkomen zich geven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schijn in mij, schijn door mij</a:t>
            </a:r>
            <a:r>
              <a:rPr lang="nl-NL" sz="1600" b="1" dirty="0" smtClean="0">
                <a:solidFill>
                  <a:schemeClr val="tx1"/>
                </a:solidFill>
              </a:rPr>
              <a:t>.</a:t>
            </a:r>
            <a:endParaRPr lang="nl-NL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165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Heer, het licht van uw liefde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Heer, het licht van uw liefde dutch</dc:title>
  <dc:creator>FRONT</dc:creator>
  <cp:lastModifiedBy>FRONT</cp:lastModifiedBy>
  <cp:revision>14</cp:revision>
  <dcterms:created xsi:type="dcterms:W3CDTF">2025-09-26T00:39:00Z</dcterms:created>
  <dcterms:modified xsi:type="dcterms:W3CDTF">2025-10-02T16:07:19Z</dcterms:modified>
</cp:coreProperties>
</file>