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AD6E-C6A0-4DC4-9967-4D2E90E372BF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AB820-5F2B-485D-8FF7-2902575695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ioso Es Nuestro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0480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Grandioso Es </a:t>
            </a:r>
            <a:r>
              <a:rPr lang="en-US" b="1" dirty="0" err="1" smtClean="0"/>
              <a:t>Nuestro</a:t>
            </a:r>
            <a:r>
              <a:rPr lang="en-US" b="1" dirty="0" smtClean="0"/>
              <a:t> </a:t>
            </a:r>
            <a:r>
              <a:rPr lang="en-US" b="1" dirty="0" smtClean="0"/>
              <a:t>Dios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458200" cy="4191000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Cuando El se prepara como artista a </a:t>
            </a:r>
            <a:r>
              <a:rPr lang="es-ES" sz="1700" b="1" dirty="0" smtClean="0">
                <a:solidFill>
                  <a:schemeClr val="tx1"/>
                </a:solidFill>
              </a:rPr>
              <a:t>trabajar-Grandioso </a:t>
            </a:r>
            <a:r>
              <a:rPr lang="es-ES" sz="1700" b="1" dirty="0" smtClean="0">
                <a:solidFill>
                  <a:schemeClr val="tx1"/>
                </a:solidFill>
              </a:rPr>
              <a:t>es nuestro Dios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hay relámpagos truenos y se muestra su </a:t>
            </a:r>
            <a:r>
              <a:rPr lang="es-ES" sz="1700" b="1" dirty="0" smtClean="0">
                <a:solidFill>
                  <a:schemeClr val="tx1"/>
                </a:solidFill>
              </a:rPr>
              <a:t>poder-Grandioso </a:t>
            </a:r>
            <a:r>
              <a:rPr lang="es-ES" sz="1700" b="1" dirty="0" smtClean="0">
                <a:solidFill>
                  <a:schemeClr val="tx1"/>
                </a:solidFill>
              </a:rPr>
              <a:t>es nuestro Dios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Cuando </a:t>
            </a:r>
            <a:r>
              <a:rPr lang="es-ES" sz="1700" b="1" dirty="0" smtClean="0">
                <a:solidFill>
                  <a:schemeClr val="tx1"/>
                </a:solidFill>
              </a:rPr>
              <a:t>toma decisiones no lo hace sin </a:t>
            </a:r>
            <a:r>
              <a:rPr lang="es-ES" sz="1700" b="1" dirty="0" smtClean="0">
                <a:solidFill>
                  <a:schemeClr val="tx1"/>
                </a:solidFill>
              </a:rPr>
              <a:t>razones su </a:t>
            </a:r>
            <a:r>
              <a:rPr lang="es-ES" sz="1700" b="1" dirty="0" smtClean="0">
                <a:solidFill>
                  <a:schemeClr val="tx1"/>
                </a:solidFill>
              </a:rPr>
              <a:t>plan demostró cuando en la cruz murió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su retorno está muy cerca y es mejor que tu lo </a:t>
            </a:r>
            <a:r>
              <a:rPr lang="es-ES" sz="1700" b="1" dirty="0" smtClean="0">
                <a:solidFill>
                  <a:schemeClr val="tx1"/>
                </a:solidFill>
              </a:rPr>
              <a:t>creas pues-Grandioso </a:t>
            </a:r>
            <a:r>
              <a:rPr lang="es-ES" sz="1700" b="1" dirty="0" smtClean="0">
                <a:solidFill>
                  <a:schemeClr val="tx1"/>
                </a:solidFill>
              </a:rPr>
              <a:t>es nuestro </a:t>
            </a:r>
            <a:r>
              <a:rPr lang="es-ES" sz="1700" b="1" dirty="0" smtClean="0">
                <a:solidFill>
                  <a:schemeClr val="tx1"/>
                </a:solidFill>
              </a:rPr>
              <a:t>Dios.</a:t>
            </a:r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</a:t>
            </a:r>
            <a:endParaRPr lang="es-ES" sz="17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Gran Dios es </a:t>
            </a:r>
            <a:r>
              <a:rPr lang="es-ES" sz="1700" b="1" dirty="0" smtClean="0">
                <a:solidFill>
                  <a:srgbClr val="FF0000"/>
                </a:solidFill>
              </a:rPr>
              <a:t>maravilloso reina </a:t>
            </a:r>
            <a:r>
              <a:rPr lang="es-ES" sz="1700" b="1" dirty="0" smtClean="0">
                <a:solidFill>
                  <a:srgbClr val="FF0000"/>
                </a:solidFill>
              </a:rPr>
              <a:t>desde los </a:t>
            </a:r>
            <a:r>
              <a:rPr lang="es-ES" sz="1700" b="1" dirty="0" smtClean="0">
                <a:solidFill>
                  <a:srgbClr val="FF0000"/>
                </a:solidFill>
              </a:rPr>
              <a:t>cielos con</a:t>
            </a:r>
            <a:endParaRPr lang="es-ES" sz="17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su </a:t>
            </a:r>
            <a:r>
              <a:rPr lang="es-ES" sz="1700" b="1" dirty="0" smtClean="0">
                <a:solidFill>
                  <a:srgbClr val="FF0000"/>
                </a:solidFill>
              </a:rPr>
              <a:t>poder y </a:t>
            </a:r>
            <a:r>
              <a:rPr lang="es-ES" sz="1700" b="1" dirty="0" smtClean="0">
                <a:solidFill>
                  <a:srgbClr val="FF0000"/>
                </a:solidFill>
              </a:rPr>
              <a:t>amor Grandioso </a:t>
            </a:r>
            <a:r>
              <a:rPr lang="es-ES" sz="1700" b="1" dirty="0" smtClean="0">
                <a:solidFill>
                  <a:srgbClr val="FF0000"/>
                </a:solidFill>
              </a:rPr>
              <a:t>es nuestro Dios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Gran Dios es </a:t>
            </a:r>
            <a:r>
              <a:rPr lang="es-ES" sz="1700" b="1" dirty="0" smtClean="0">
                <a:solidFill>
                  <a:srgbClr val="FF0000"/>
                </a:solidFill>
              </a:rPr>
              <a:t>maravilloso reina </a:t>
            </a:r>
            <a:r>
              <a:rPr lang="es-ES" sz="1700" b="1" dirty="0" smtClean="0">
                <a:solidFill>
                  <a:srgbClr val="FF0000"/>
                </a:solidFill>
              </a:rPr>
              <a:t>desde los </a:t>
            </a:r>
            <a:r>
              <a:rPr lang="es-ES" sz="1700" b="1" dirty="0" smtClean="0">
                <a:solidFill>
                  <a:srgbClr val="FF0000"/>
                </a:solidFill>
              </a:rPr>
              <a:t>cielos con</a:t>
            </a:r>
            <a:endParaRPr lang="es-ES" sz="17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su </a:t>
            </a:r>
            <a:r>
              <a:rPr lang="es-ES" sz="1700" b="1" dirty="0" smtClean="0">
                <a:solidFill>
                  <a:srgbClr val="FF0000"/>
                </a:solidFill>
              </a:rPr>
              <a:t>poder y </a:t>
            </a:r>
            <a:r>
              <a:rPr lang="es-ES" sz="1700" b="1" dirty="0" smtClean="0">
                <a:solidFill>
                  <a:srgbClr val="FF0000"/>
                </a:solidFill>
              </a:rPr>
              <a:t>amor Grandioso </a:t>
            </a:r>
            <a:r>
              <a:rPr lang="es-ES" sz="1700" b="1" dirty="0" smtClean="0">
                <a:solidFill>
                  <a:srgbClr val="FF0000"/>
                </a:solidFill>
              </a:rPr>
              <a:t>es nuestro </a:t>
            </a:r>
            <a:r>
              <a:rPr lang="es-ES" sz="1700" b="1" dirty="0" smtClean="0">
                <a:solidFill>
                  <a:srgbClr val="FF0000"/>
                </a:solidFill>
              </a:rPr>
              <a:t>Dios.</a:t>
            </a:r>
            <a:endParaRPr lang="es-ES" sz="1700" b="1" dirty="0" smtClean="0">
              <a:solidFill>
                <a:srgbClr val="FF0000"/>
              </a:solidFill>
            </a:endParaRPr>
          </a:p>
          <a:p>
            <a:pPr algn="l"/>
            <a:endParaRPr lang="es-ES" sz="17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Cuando el cielo estaba en completa </a:t>
            </a:r>
            <a:r>
              <a:rPr lang="es-ES" sz="1700" b="1" dirty="0" smtClean="0">
                <a:solidFill>
                  <a:schemeClr val="tx1"/>
                </a:solidFill>
              </a:rPr>
              <a:t>oscuridad -Grandioso </a:t>
            </a:r>
            <a:r>
              <a:rPr lang="es-ES" sz="1700" b="1" dirty="0" smtClean="0">
                <a:solidFill>
                  <a:schemeClr val="tx1"/>
                </a:solidFill>
              </a:rPr>
              <a:t>es nuestro Dios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con su voz en un instante las estrellas el </a:t>
            </a:r>
            <a:r>
              <a:rPr lang="es-ES" sz="1700" b="1" dirty="0" smtClean="0">
                <a:solidFill>
                  <a:schemeClr val="tx1"/>
                </a:solidFill>
              </a:rPr>
              <a:t>creó-Grandioso </a:t>
            </a:r>
            <a:r>
              <a:rPr lang="es-ES" sz="1700" b="1" dirty="0" smtClean="0">
                <a:solidFill>
                  <a:schemeClr val="tx1"/>
                </a:solidFill>
              </a:rPr>
              <a:t>es nuestro Dios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Su </a:t>
            </a:r>
            <a:r>
              <a:rPr lang="es-ES" sz="1700" b="1" dirty="0" smtClean="0">
                <a:solidFill>
                  <a:schemeClr val="tx1"/>
                </a:solidFill>
              </a:rPr>
              <a:t>juicio y su ira cayó sobre </a:t>
            </a:r>
            <a:r>
              <a:rPr lang="es-ES" sz="1700" b="1" dirty="0" smtClean="0">
                <a:solidFill>
                  <a:schemeClr val="tx1"/>
                </a:solidFill>
              </a:rPr>
              <a:t>Sodoma su </a:t>
            </a:r>
            <a:r>
              <a:rPr lang="es-ES" sz="1700" b="1" dirty="0" smtClean="0">
                <a:solidFill>
                  <a:schemeClr val="tx1"/>
                </a:solidFill>
              </a:rPr>
              <a:t>misericordia y amor allá en la cruz</a:t>
            </a:r>
          </a:p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espero que nosotros nunca más nos </a:t>
            </a:r>
            <a:r>
              <a:rPr lang="es-ES" sz="1700" b="1" dirty="0" smtClean="0">
                <a:solidFill>
                  <a:schemeClr val="tx1"/>
                </a:solidFill>
              </a:rPr>
              <a:t>olvidemos que-Grandioso </a:t>
            </a:r>
            <a:r>
              <a:rPr lang="es-ES" sz="1700" b="1" dirty="0" smtClean="0">
                <a:solidFill>
                  <a:schemeClr val="tx1"/>
                </a:solidFill>
              </a:rPr>
              <a:t>es nuestro </a:t>
            </a:r>
            <a:r>
              <a:rPr lang="es-ES" sz="1700" b="1" dirty="0" smtClean="0">
                <a:solidFill>
                  <a:schemeClr val="tx1"/>
                </a:solidFill>
              </a:rPr>
              <a:t>Dios.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148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Grandioso Es Nuestro Dios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Grandioso Es Nuestro Dios spanish</dc:title>
  <dc:creator>FRONT</dc:creator>
  <cp:lastModifiedBy>FRONT</cp:lastModifiedBy>
  <cp:revision>7</cp:revision>
  <dcterms:created xsi:type="dcterms:W3CDTF">2025-10-23T16:58:12Z</dcterms:created>
  <dcterms:modified xsi:type="dcterms:W3CDTF">2025-10-26T22:12:15Z</dcterms:modified>
</cp:coreProperties>
</file>