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4862-5592-4202-BC76-BFB69E202174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716C-F60F-41F7-8895-921990C38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4862-5592-4202-BC76-BFB69E202174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716C-F60F-41F7-8895-921990C38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4862-5592-4202-BC76-BFB69E202174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716C-F60F-41F7-8895-921990C38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4862-5592-4202-BC76-BFB69E202174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716C-F60F-41F7-8895-921990C38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4862-5592-4202-BC76-BFB69E202174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716C-F60F-41F7-8895-921990C38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4862-5592-4202-BC76-BFB69E202174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716C-F60F-41F7-8895-921990C38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4862-5592-4202-BC76-BFB69E202174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716C-F60F-41F7-8895-921990C38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4862-5592-4202-BC76-BFB69E202174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716C-F60F-41F7-8895-921990C38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4862-5592-4202-BC76-BFB69E202174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716C-F60F-41F7-8895-921990C38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4862-5592-4202-BC76-BFB69E202174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716C-F60F-41F7-8895-921990C38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4862-5592-4202-BC76-BFB69E202174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716C-F60F-41F7-8895-921990C38F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24862-5592-4202-BC76-BFB69E202174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7716C-F60F-41F7-8895-921990C38F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autiful  Savi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ormoso Salv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399"/>
            <a:ext cx="42672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Formoso</a:t>
            </a:r>
            <a:r>
              <a:rPr lang="en-US" b="1" dirty="0" smtClean="0"/>
              <a:t> </a:t>
            </a:r>
            <a:r>
              <a:rPr lang="en-US" b="1" dirty="0" smtClean="0"/>
              <a:t>Salvador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838200"/>
            <a:ext cx="5562600" cy="53340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t-BR" b="1" dirty="0" smtClean="0">
                <a:solidFill>
                  <a:schemeClr val="tx1"/>
                </a:solidFill>
              </a:rPr>
              <a:t>Jesus Deus majestoso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Formoso salvador Ressuscitou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Redentor Justo e santo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É o cordeiro Luz da manhã</a:t>
            </a:r>
          </a:p>
          <a:p>
            <a:pPr algn="l"/>
            <a:endParaRPr lang="pt-BR" b="1" dirty="0" smtClean="0">
              <a:solidFill>
                <a:schemeClr val="tx1"/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Pre-Coro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O céu louva A ti, senhor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Toda a criação Adora ao rei</a:t>
            </a:r>
          </a:p>
          <a:p>
            <a:pPr algn="l"/>
            <a:endParaRPr lang="pt-BR" b="1" dirty="0" smtClean="0">
              <a:solidFill>
                <a:srgbClr val="FF0000"/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Tremendo Deus, quão belo és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Teu nome de poder, exaltarei!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Tremendo Deus, quão belo és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Ele é Jesus Nome tão santo é Jesus </a:t>
            </a:r>
          </a:p>
          <a:p>
            <a:pPr algn="l"/>
            <a:endParaRPr lang="pt-BR" b="1" dirty="0" smtClean="0">
              <a:solidFill>
                <a:schemeClr val="tx1"/>
              </a:solidFill>
            </a:endParaRP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Ponte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Cantarei pra sempre  Jesus, te amo! Jesus, te amo</a:t>
            </a:r>
            <a:r>
              <a:rPr lang="pt-BR" b="1" dirty="0" smtClean="0">
                <a:solidFill>
                  <a:schemeClr val="tx1"/>
                </a:solidFill>
              </a:rPr>
              <a:t>!</a:t>
            </a:r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74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Formoso Salvador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Formoso Salvador PORTUGUSE</dc:title>
  <dc:creator>FRONT</dc:creator>
  <cp:lastModifiedBy>FRONT</cp:lastModifiedBy>
  <cp:revision>9</cp:revision>
  <dcterms:created xsi:type="dcterms:W3CDTF">2025-10-22T14:41:21Z</dcterms:created>
  <dcterms:modified xsi:type="dcterms:W3CDTF">2025-10-23T14:46:58Z</dcterms:modified>
</cp:coreProperties>
</file>