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584E9-61C7-4CD9-9155-4DC40FB2CDD0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7198-BCA1-4C93-9F16-63C58C425B4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he God That Healeth Thee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6096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pt-BR" b="1" dirty="0"/>
              <a:t>Eu sunt Domnul, care te </a:t>
            </a:r>
            <a:r>
              <a:rPr lang="pt-BR" b="1" dirty="0" smtClean="0"/>
              <a:t>vindecă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276600"/>
            <a:ext cx="5562600" cy="3352800"/>
          </a:xfrm>
        </p:spPr>
        <p:txBody>
          <a:bodyPr>
            <a:noAutofit/>
          </a:bodyPr>
          <a:lstStyle/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 sunt Domnezeul Care te vindec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endParaRPr lang="pt-BR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Sunt Domnul</a:t>
            </a:r>
            <a:r>
              <a:rPr lang="en-US" sz="2000" dirty="0" smtClean="0"/>
              <a:t> 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torul t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trimis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Cuv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ntul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Meu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am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vindecat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boala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algn="l"/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Sunt Domnul</a:t>
            </a:r>
            <a:r>
              <a:rPr lang="en-US" sz="2000" dirty="0" smtClean="0"/>
              <a:t> 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torul t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u.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Ești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Dumnezeul Care m-ai vindecat</a:t>
            </a:r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Ești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Domnul</a:t>
            </a:r>
            <a:r>
              <a:rPr lang="en-US" sz="2000" dirty="0" smtClean="0"/>
              <a:t> 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torul meu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Am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trimis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Cuv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ntul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vindecat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boala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mea</a:t>
            </a:r>
            <a:endParaRPr lang="pt-BR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Ești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Domnul</a:t>
            </a:r>
            <a:r>
              <a:rPr lang="en-US" sz="2000" dirty="0" smtClean="0"/>
              <a:t> </a:t>
            </a:r>
            <a:r>
              <a:rPr lang="en-US" sz="2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Și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Vindec</a:t>
            </a:r>
            <a:r>
              <a:rPr lang="vi-VN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cs typeface="Calibri" pitchFamily="34" charset="0"/>
              </a:rPr>
              <a:t>ă</a:t>
            </a:r>
            <a:r>
              <a:rPr lang="pt-BR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torul meu.</a:t>
            </a:r>
          </a:p>
          <a:p>
            <a:pPr algn="l"/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16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Eu sunt Domnul, care te vindecă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 sunt Domnul, care te vindecă romania</dc:title>
  <dc:creator>FRONT</dc:creator>
  <cp:lastModifiedBy>FRONT</cp:lastModifiedBy>
  <cp:revision>13</cp:revision>
  <dcterms:created xsi:type="dcterms:W3CDTF">2025-10-15T19:18:53Z</dcterms:created>
  <dcterms:modified xsi:type="dcterms:W3CDTF">2025-10-21T15:57:25Z</dcterms:modified>
</cp:coreProperties>
</file>