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B876-51DA-4FF5-848C-3A80FA869B58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1A4E-9983-42EF-AD09-F16B55D85C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Sou O Deus Que Te Cur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33400"/>
            <a:ext cx="6248400" cy="5333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Eu Sou O Deus Que Te </a:t>
            </a:r>
            <a:r>
              <a:rPr lang="pt-BR" b="1" dirty="0" smtClean="0"/>
              <a:t>Curou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124200"/>
            <a:ext cx="3810000" cy="33528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sou o Deus que te curou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sou o Senhor que te sara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enviei minha palavra pra curar,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sou o Deus que te </a:t>
            </a:r>
            <a:r>
              <a:rPr lang="pt-BR" sz="2000" b="1" dirty="0" smtClean="0">
                <a:solidFill>
                  <a:schemeClr val="tx1"/>
                </a:solidFill>
              </a:rPr>
              <a:t>sara.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Tu és o Deus que me curou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Tu és o Deus que me sara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Tu enviaste tua palavra pra curar,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Tu és o Deus que me sara.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Sou O Deus Que Te Curou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Sou O Deus Que Te Curou PORTUGUSE</dc:title>
  <dc:creator>FRONT</dc:creator>
  <cp:lastModifiedBy>FRONT</cp:lastModifiedBy>
  <cp:revision>8</cp:revision>
  <dcterms:created xsi:type="dcterms:W3CDTF">2025-10-15T01:08:22Z</dcterms:created>
  <dcterms:modified xsi:type="dcterms:W3CDTF">2025-10-16T15:32:03Z</dcterms:modified>
</cp:coreProperties>
</file>