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A9F-34E1-444D-A8DC-79B910DF77D0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D29B-6A55-41F4-BEF8-286B7DB34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A9F-34E1-444D-A8DC-79B910DF77D0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D29B-6A55-41F4-BEF8-286B7DB34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A9F-34E1-444D-A8DC-79B910DF77D0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D29B-6A55-41F4-BEF8-286B7DB34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A9F-34E1-444D-A8DC-79B910DF77D0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D29B-6A55-41F4-BEF8-286B7DB34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A9F-34E1-444D-A8DC-79B910DF77D0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D29B-6A55-41F4-BEF8-286B7DB34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A9F-34E1-444D-A8DC-79B910DF77D0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D29B-6A55-41F4-BEF8-286B7DB34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A9F-34E1-444D-A8DC-79B910DF77D0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D29B-6A55-41F4-BEF8-286B7DB34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A9F-34E1-444D-A8DC-79B910DF77D0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D29B-6A55-41F4-BEF8-286B7DB34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A9F-34E1-444D-A8DC-79B910DF77D0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D29B-6A55-41F4-BEF8-286B7DB34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A9F-34E1-444D-A8DC-79B910DF77D0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D29B-6A55-41F4-BEF8-286B7DB34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7A9F-34E1-444D-A8DC-79B910DF77D0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D29B-6A55-41F4-BEF8-286B7DB34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67A9F-34E1-444D-A8DC-79B910DF77D0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6D29B-6A55-41F4-BEF8-286B7DB34C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daivam albhuthava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52401"/>
            <a:ext cx="71628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ml-IN" b="1" dirty="0" smtClean="0"/>
              <a:t>ദൈവം </a:t>
            </a:r>
            <a:r>
              <a:rPr lang="ml-IN" b="1" dirty="0" smtClean="0"/>
              <a:t>അത്ഭുതവാന്‍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En </a:t>
            </a:r>
            <a:r>
              <a:rPr lang="en-US" b="1" dirty="0" err="1"/>
              <a:t>daivam</a:t>
            </a:r>
            <a:r>
              <a:rPr lang="en-US" b="1" dirty="0"/>
              <a:t> </a:t>
            </a:r>
            <a:r>
              <a:rPr lang="en-US" b="1" dirty="0" err="1" smtClean="0"/>
              <a:t>albhuthavaan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5562600" cy="2667000"/>
          </a:xfrm>
        </p:spPr>
        <p:txBody>
          <a:bodyPr>
            <a:noAutofit/>
          </a:bodyPr>
          <a:lstStyle/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എൻ ദൈവം അത്ഭുതവാൻ പകരുന്നു</a:t>
            </a: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ജ്ഞാനം,  സ്നേഹം,  ബലം, </a:t>
            </a: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സീയോനിൽ നിന്നും </a:t>
            </a: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ചൊരിയുന്നത്ഭുതവാൻ</a:t>
            </a:r>
          </a:p>
          <a:p>
            <a:pPr algn="l"/>
            <a:endParaRPr lang="ml-IN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En </a:t>
            </a:r>
            <a:r>
              <a:rPr lang="en-US" sz="1800" b="1" dirty="0" err="1" smtClean="0">
                <a:solidFill>
                  <a:schemeClr val="tx1"/>
                </a:solidFill>
              </a:rPr>
              <a:t>daivam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Albhuthavaan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pakarunnu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Njaanam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sneham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balam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Seeyonil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ninnum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Choriyunnalbhuthavan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ദൈവം അത്ഭുതവാന്‍  En daivam albhuthavaan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daivam albhuthavaan   Malayalam</dc:title>
  <dc:creator>FRONT</dc:creator>
  <cp:lastModifiedBy>FRONT</cp:lastModifiedBy>
  <cp:revision>8</cp:revision>
  <dcterms:created xsi:type="dcterms:W3CDTF">2025-10-23T20:02:39Z</dcterms:created>
  <dcterms:modified xsi:type="dcterms:W3CDTF">2025-10-31T14:56:53Z</dcterms:modified>
</cp:coreProperties>
</file>